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19" r:id="rId3"/>
    <p:sldId id="318" r:id="rId4"/>
    <p:sldId id="320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3404" autoAdjust="0"/>
  </p:normalViewPr>
  <p:slideViewPr>
    <p:cSldViewPr>
      <p:cViewPr>
        <p:scale>
          <a:sx n="33" d="100"/>
          <a:sy n="33" d="100"/>
        </p:scale>
        <p:origin x="1776" y="774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FF409CA-E5E4-2378-D192-8FEB0F382598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41C2B46-AF42-0B33-3421-A1199CFF99E3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EA2DFD8-2BB2-FB73-85FE-8A11C9D9B730}"/>
              </a:ext>
            </a:extLst>
          </p:cNvPr>
          <p:cNvGrpSpPr/>
          <p:nvPr/>
        </p:nvGrpSpPr>
        <p:grpSpPr>
          <a:xfrm>
            <a:off x="921012" y="844062"/>
            <a:ext cx="5015976" cy="8217875"/>
            <a:chOff x="921012" y="844062"/>
            <a:chExt cx="5015976" cy="8217875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A181C1EA-FCE0-9998-D844-D635CEDB04E7}"/>
                </a:ext>
              </a:extLst>
            </p:cNvPr>
            <p:cNvSpPr txBox="1"/>
            <p:nvPr/>
          </p:nvSpPr>
          <p:spPr>
            <a:xfrm rot="5400000">
              <a:off x="-1531552" y="4596439"/>
              <a:ext cx="8217874" cy="71312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クレーム対象案件になります！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0483DD2-47AF-1E2C-2590-ADA0E4DFD10B}"/>
                </a:ext>
              </a:extLst>
            </p:cNvPr>
            <p:cNvGrpSpPr/>
            <p:nvPr/>
          </p:nvGrpSpPr>
          <p:grpSpPr>
            <a:xfrm>
              <a:off x="921012" y="844062"/>
              <a:ext cx="5015976" cy="8217875"/>
              <a:chOff x="768310" y="844062"/>
              <a:chExt cx="5502653" cy="8217875"/>
            </a:xfrm>
          </p:grpSpPr>
          <p:sp>
            <p:nvSpPr>
              <p:cNvPr id="2" name="テキスト ボックス 1">
                <a:extLst>
                  <a:ext uri="{FF2B5EF4-FFF2-40B4-BE49-F238E27FC236}">
                    <a16:creationId xmlns:a16="http://schemas.microsoft.com/office/drawing/2014/main" id="{A20D40C0-7462-58C8-2AF7-9BA0E3138BE5}"/>
                  </a:ext>
                </a:extLst>
              </p:cNvPr>
              <p:cNvSpPr txBox="1"/>
              <p:nvPr/>
            </p:nvSpPr>
            <p:spPr>
              <a:xfrm rot="5400000">
                <a:off x="-2798432" y="4410804"/>
                <a:ext cx="8217874" cy="108439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FF00"/>
                    </a:solidFill>
                  </a:rPr>
                  <a:t>ご注意ください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endParaRPr>
              </a:p>
            </p:txBody>
          </p:sp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6F03A1C8-52B4-2BE4-C424-ED7F4E7E1550}"/>
                  </a:ext>
                </a:extLst>
              </p:cNvPr>
              <p:cNvSpPr txBox="1"/>
              <p:nvPr/>
            </p:nvSpPr>
            <p:spPr>
              <a:xfrm rot="5400000">
                <a:off x="685588" y="3476561"/>
                <a:ext cx="8217874" cy="295287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投げ入れないで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258E94E3-FC46-9ACF-EF82-1D91BDB3A167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85A523C9-7BE3-7FCC-25F8-152B29A332C6}"/>
              </a:ext>
            </a:extLst>
          </p:cNvPr>
          <p:cNvSpPr txBox="1"/>
          <p:nvPr/>
        </p:nvSpPr>
        <p:spPr>
          <a:xfrm>
            <a:off x="357627" y="5314951"/>
            <a:ext cx="3499853" cy="24966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ポスト投函物を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投げ入れないで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E8954CE-D02A-9F6E-3C24-9338598AA2E1}"/>
              </a:ext>
            </a:extLst>
          </p:cNvPr>
          <p:cNvSpPr txBox="1"/>
          <p:nvPr/>
        </p:nvSpPr>
        <p:spPr>
          <a:xfrm>
            <a:off x="279722" y="8847830"/>
            <a:ext cx="6344632" cy="7533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742890AF-8550-C60C-E356-C981B9691441}"/>
              </a:ext>
            </a:extLst>
          </p:cNvPr>
          <p:cNvSpPr txBox="1"/>
          <p:nvPr/>
        </p:nvSpPr>
        <p:spPr>
          <a:xfrm>
            <a:off x="279722" y="8135061"/>
            <a:ext cx="6344632" cy="5319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クレーム対象案件になります！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0409F729-5457-5838-45C1-11E9A02199C1}"/>
              </a:ext>
            </a:extLst>
          </p:cNvPr>
          <p:cNvGrpSpPr/>
          <p:nvPr/>
        </p:nvGrpSpPr>
        <p:grpSpPr>
          <a:xfrm>
            <a:off x="4150010" y="5314951"/>
            <a:ext cx="2307940" cy="2307940"/>
            <a:chOff x="-6268128" y="3424098"/>
            <a:chExt cx="2412166" cy="2412166"/>
          </a:xfrm>
        </p:grpSpPr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5D2BEE4-6B09-CDA4-7BC7-3B2F5D5FF4A5}"/>
                </a:ext>
              </a:extLst>
            </p:cNvPr>
            <p:cNvGrpSpPr/>
            <p:nvPr/>
          </p:nvGrpSpPr>
          <p:grpSpPr>
            <a:xfrm>
              <a:off x="-6268128" y="3424098"/>
              <a:ext cx="2412166" cy="2412166"/>
              <a:chOff x="643930" y="806730"/>
              <a:chExt cx="2735056" cy="2735056"/>
            </a:xfrm>
          </p:grpSpPr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6AD3C95-0103-7FF9-22D4-46B1EDB6FEF2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BF9B355E-1AE6-9853-3023-EF430870EA27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072DC1D6-4F20-AECD-F1F9-90576AB16B47}"/>
                </a:ext>
              </a:extLst>
            </p:cNvPr>
            <p:cNvSpPr/>
            <p:nvPr/>
          </p:nvSpPr>
          <p:spPr bwMode="auto">
            <a:xfrm>
              <a:off x="-6198488" y="3493738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48DCF9FB-83EA-D6AC-5F59-D342FBEAD5CE}"/>
                </a:ext>
              </a:extLst>
            </p:cNvPr>
            <p:cNvSpPr/>
            <p:nvPr/>
          </p:nvSpPr>
          <p:spPr bwMode="auto">
            <a:xfrm>
              <a:off x="-6137184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28DB5A0A-1E06-1249-9DB0-C37855D0D4EC}"/>
                </a:ext>
              </a:extLst>
            </p:cNvPr>
            <p:cNvGrpSpPr/>
            <p:nvPr/>
          </p:nvGrpSpPr>
          <p:grpSpPr>
            <a:xfrm>
              <a:off x="-6137184" y="4419557"/>
              <a:ext cx="1441692" cy="1112161"/>
              <a:chOff x="4243980" y="5094185"/>
              <a:chExt cx="1575175" cy="1215135"/>
            </a:xfrm>
          </p:grpSpPr>
          <p:sp>
            <p:nvSpPr>
              <p:cNvPr id="52" name="四角形: 角を丸くする 51">
                <a:extLst>
                  <a:ext uri="{FF2B5EF4-FFF2-40B4-BE49-F238E27FC236}">
                    <a16:creationId xmlns:a16="http://schemas.microsoft.com/office/drawing/2014/main" id="{01440BEF-35DA-B227-A71A-DF027C16C3F5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四角形: 角を丸くする 52">
                <a:extLst>
                  <a:ext uri="{FF2B5EF4-FFF2-40B4-BE49-F238E27FC236}">
                    <a16:creationId xmlns:a16="http://schemas.microsoft.com/office/drawing/2014/main" id="{C381B505-E19F-FD7F-89BF-D0C2D9247F17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5D6B2E89-55FB-6E22-CE71-DC07AE6D61C8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F66C0135-A753-63ED-1956-C98F3955DFC3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4E0C93B9-7FED-0B93-5F40-617EF239AA59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6">
                <a:extLst>
                  <a:ext uri="{FF2B5EF4-FFF2-40B4-BE49-F238E27FC236}">
                    <a16:creationId xmlns:a16="http://schemas.microsoft.com/office/drawing/2014/main" id="{20D1ABB6-24AD-E569-D8D9-375F0481F24B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四角形: 角を丸くする 57">
                <a:extLst>
                  <a:ext uri="{FF2B5EF4-FFF2-40B4-BE49-F238E27FC236}">
                    <a16:creationId xmlns:a16="http://schemas.microsoft.com/office/drawing/2014/main" id="{C6DA01FB-4012-648C-45A9-7C7B8FBAE630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C65EC843-7F28-218F-4F29-B7A3A04A667C}"/>
                </a:ext>
              </a:extLst>
            </p:cNvPr>
            <p:cNvGrpSpPr/>
            <p:nvPr/>
          </p:nvGrpSpPr>
          <p:grpSpPr>
            <a:xfrm rot="20700000">
              <a:off x="-5946960" y="4245988"/>
              <a:ext cx="1305145" cy="332290"/>
              <a:chOff x="-5758190" y="2573905"/>
              <a:chExt cx="1843415" cy="469333"/>
            </a:xfrm>
          </p:grpSpPr>
          <p:sp>
            <p:nvSpPr>
              <p:cNvPr id="49" name="台形 48">
                <a:extLst>
                  <a:ext uri="{FF2B5EF4-FFF2-40B4-BE49-F238E27FC236}">
                    <a16:creationId xmlns:a16="http://schemas.microsoft.com/office/drawing/2014/main" id="{1DA18A26-8586-93BB-10DC-0683185A9F5D}"/>
                  </a:ext>
                </a:extLst>
              </p:cNvPr>
              <p:cNvSpPr/>
              <p:nvPr/>
            </p:nvSpPr>
            <p:spPr bwMode="auto">
              <a:xfrm>
                <a:off x="-5758190" y="2573905"/>
                <a:ext cx="1843415" cy="469333"/>
              </a:xfrm>
              <a:prstGeom prst="trapezoid">
                <a:avLst>
                  <a:gd name="adj" fmla="val 74279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2ED98F1F-7042-CD2F-5687-C3222F3B3339}"/>
                  </a:ext>
                </a:extLst>
              </p:cNvPr>
              <p:cNvSpPr/>
              <p:nvPr/>
            </p:nvSpPr>
            <p:spPr bwMode="auto">
              <a:xfrm>
                <a:off x="-5499820" y="2573905"/>
                <a:ext cx="1314517" cy="333223"/>
              </a:xfrm>
              <a:custGeom>
                <a:avLst/>
                <a:gdLst>
                  <a:gd name="connsiteX0" fmla="*/ 90246 w 1314517"/>
                  <a:gd name="connsiteY0" fmla="*/ 0 h 333223"/>
                  <a:gd name="connsiteX1" fmla="*/ 1236429 w 1314517"/>
                  <a:gd name="connsiteY1" fmla="*/ 0 h 333223"/>
                  <a:gd name="connsiteX2" fmla="*/ 1314517 w 1314517"/>
                  <a:gd name="connsiteY2" fmla="*/ 105128 h 333223"/>
                  <a:gd name="connsiteX3" fmla="*/ 632797 w 1314517"/>
                  <a:gd name="connsiteY3" fmla="*/ 333223 h 333223"/>
                  <a:gd name="connsiteX4" fmla="*/ 0 w 1314517"/>
                  <a:gd name="connsiteY4" fmla="*/ 121497 h 33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4517" h="333223">
                    <a:moveTo>
                      <a:pt x="90246" y="0"/>
                    </a:moveTo>
                    <a:lnTo>
                      <a:pt x="1236429" y="0"/>
                    </a:lnTo>
                    <a:lnTo>
                      <a:pt x="1314517" y="105128"/>
                    </a:lnTo>
                    <a:lnTo>
                      <a:pt x="632797" y="333223"/>
                    </a:lnTo>
                    <a:lnTo>
                      <a:pt x="0" y="1214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B6AFAC96-5648-699D-FD1C-573E473027A6}"/>
                  </a:ext>
                </a:extLst>
              </p:cNvPr>
              <p:cNvSpPr/>
              <p:nvPr/>
            </p:nvSpPr>
            <p:spPr bwMode="auto">
              <a:xfrm>
                <a:off x="-4992975" y="2829648"/>
                <a:ext cx="251906" cy="103108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B4D08BB3-0F2F-3C5B-7577-DDC6B316CD01}"/>
                </a:ext>
              </a:extLst>
            </p:cNvPr>
            <p:cNvSpPr/>
            <p:nvPr/>
          </p:nvSpPr>
          <p:spPr bwMode="auto">
            <a:xfrm>
              <a:off x="-5098759" y="3575149"/>
              <a:ext cx="1173157" cy="822307"/>
            </a:xfrm>
            <a:custGeom>
              <a:avLst/>
              <a:gdLst>
                <a:gd name="connsiteX0" fmla="*/ 380983 w 1173157"/>
                <a:gd name="connsiteY0" fmla="*/ 267 h 822307"/>
                <a:gd name="connsiteX1" fmla="*/ 517153 w 1173157"/>
                <a:gd name="connsiteY1" fmla="*/ 19922 h 822307"/>
                <a:gd name="connsiteX2" fmla="*/ 548943 w 1173157"/>
                <a:gd name="connsiteY2" fmla="*/ 29383 h 822307"/>
                <a:gd name="connsiteX3" fmla="*/ 572035 w 1173157"/>
                <a:gd name="connsiteY3" fmla="*/ 24649 h 822307"/>
                <a:gd name="connsiteX4" fmla="*/ 670688 w 1173157"/>
                <a:gd name="connsiteY4" fmla="*/ 16840 h 822307"/>
                <a:gd name="connsiteX5" fmla="*/ 948758 w 1173157"/>
                <a:gd name="connsiteY5" fmla="*/ 91751 h 822307"/>
                <a:gd name="connsiteX6" fmla="*/ 965169 w 1173157"/>
                <a:gd name="connsiteY6" fmla="*/ 104288 h 822307"/>
                <a:gd name="connsiteX7" fmla="*/ 1173157 w 1173157"/>
                <a:gd name="connsiteY7" fmla="*/ 153171 h 822307"/>
                <a:gd name="connsiteX8" fmla="*/ 1173157 w 1173157"/>
                <a:gd name="connsiteY8" fmla="*/ 469155 h 822307"/>
                <a:gd name="connsiteX9" fmla="*/ 969125 w 1173157"/>
                <a:gd name="connsiteY9" fmla="*/ 403295 h 822307"/>
                <a:gd name="connsiteX10" fmla="*/ 964645 w 1173157"/>
                <a:gd name="connsiteY10" fmla="*/ 414908 h 822307"/>
                <a:gd name="connsiteX11" fmla="*/ 876993 w 1173157"/>
                <a:gd name="connsiteY11" fmla="*/ 535287 h 822307"/>
                <a:gd name="connsiteX12" fmla="*/ 874937 w 1173157"/>
                <a:gd name="connsiteY12" fmla="*/ 537064 h 822307"/>
                <a:gd name="connsiteX13" fmla="*/ 874926 w 1173157"/>
                <a:gd name="connsiteY13" fmla="*/ 539473 h 822307"/>
                <a:gd name="connsiteX14" fmla="*/ 802656 w 1173157"/>
                <a:gd name="connsiteY14" fmla="*/ 774802 h 822307"/>
                <a:gd name="connsiteX15" fmla="*/ 801982 w 1173157"/>
                <a:gd name="connsiteY15" fmla="*/ 774396 h 822307"/>
                <a:gd name="connsiteX16" fmla="*/ 797337 w 1173157"/>
                <a:gd name="connsiteY16" fmla="*/ 782230 h 822307"/>
                <a:gd name="connsiteX17" fmla="*/ 785335 w 1173157"/>
                <a:gd name="connsiteY17" fmla="*/ 795487 h 822307"/>
                <a:gd name="connsiteX18" fmla="*/ 660630 w 1173157"/>
                <a:gd name="connsiteY18" fmla="*/ 789132 h 822307"/>
                <a:gd name="connsiteX19" fmla="*/ 646114 w 1173157"/>
                <a:gd name="connsiteY19" fmla="*/ 692609 h 822307"/>
                <a:gd name="connsiteX20" fmla="*/ 651438 w 1173157"/>
                <a:gd name="connsiteY20" fmla="*/ 683631 h 822307"/>
                <a:gd name="connsiteX21" fmla="*/ 651207 w 1173157"/>
                <a:gd name="connsiteY21" fmla="*/ 683491 h 822307"/>
                <a:gd name="connsiteX22" fmla="*/ 696117 w 1173157"/>
                <a:gd name="connsiteY22" fmla="*/ 470245 h 822307"/>
                <a:gd name="connsiteX23" fmla="*/ 693155 w 1173157"/>
                <a:gd name="connsiteY23" fmla="*/ 454285 h 822307"/>
                <a:gd name="connsiteX24" fmla="*/ 671732 w 1173157"/>
                <a:gd name="connsiteY24" fmla="*/ 458667 h 822307"/>
                <a:gd name="connsiteX25" fmla="*/ 407304 w 1173157"/>
                <a:gd name="connsiteY25" fmla="*/ 723490 h 822307"/>
                <a:gd name="connsiteX26" fmla="*/ 401713 w 1173157"/>
                <a:gd name="connsiteY26" fmla="*/ 751454 h 822307"/>
                <a:gd name="connsiteX27" fmla="*/ 401477 w 1173157"/>
                <a:gd name="connsiteY27" fmla="*/ 756243 h 822307"/>
                <a:gd name="connsiteX28" fmla="*/ 397750 w 1173157"/>
                <a:gd name="connsiteY28" fmla="*/ 771194 h 822307"/>
                <a:gd name="connsiteX29" fmla="*/ 302707 w 1173157"/>
                <a:gd name="connsiteY29" fmla="*/ 818138 h 822307"/>
                <a:gd name="connsiteX30" fmla="*/ 254948 w 1173157"/>
                <a:gd name="connsiteY30" fmla="*/ 736661 h 822307"/>
                <a:gd name="connsiteX31" fmla="*/ 256270 w 1173157"/>
                <a:gd name="connsiteY31" fmla="*/ 731356 h 822307"/>
                <a:gd name="connsiteX32" fmla="*/ 256199 w 1173157"/>
                <a:gd name="connsiteY32" fmla="*/ 731345 h 822307"/>
                <a:gd name="connsiteX33" fmla="*/ 264763 w 1173157"/>
                <a:gd name="connsiteY33" fmla="*/ 688509 h 822307"/>
                <a:gd name="connsiteX34" fmla="*/ 276781 w 1173157"/>
                <a:gd name="connsiteY34" fmla="*/ 647112 h 822307"/>
                <a:gd name="connsiteX35" fmla="*/ 390099 w 1173157"/>
                <a:gd name="connsiteY35" fmla="*/ 459372 h 822307"/>
                <a:gd name="connsiteX36" fmla="*/ 411728 w 1173157"/>
                <a:gd name="connsiteY36" fmla="*/ 438953 h 822307"/>
                <a:gd name="connsiteX37" fmla="*/ 385461 w 1173157"/>
                <a:gd name="connsiteY37" fmla="*/ 455208 h 822307"/>
                <a:gd name="connsiteX38" fmla="*/ 225380 w 1173157"/>
                <a:gd name="connsiteY38" fmla="*/ 647942 h 822307"/>
                <a:gd name="connsiteX39" fmla="*/ 224823 w 1173157"/>
                <a:gd name="connsiteY39" fmla="*/ 647701 h 822307"/>
                <a:gd name="connsiteX40" fmla="*/ 220670 w 1173157"/>
                <a:gd name="connsiteY40" fmla="*/ 658767 h 822307"/>
                <a:gd name="connsiteX41" fmla="*/ 128208 w 1173157"/>
                <a:gd name="connsiteY41" fmla="*/ 702113 h 822307"/>
                <a:gd name="connsiteX42" fmla="*/ 72541 w 1173157"/>
                <a:gd name="connsiteY42" fmla="*/ 601881 h 822307"/>
                <a:gd name="connsiteX43" fmla="*/ 78403 w 1173157"/>
                <a:gd name="connsiteY43" fmla="*/ 586258 h 822307"/>
                <a:gd name="connsiteX44" fmla="*/ 80406 w 1173157"/>
                <a:gd name="connsiteY44" fmla="*/ 583018 h 822307"/>
                <a:gd name="connsiteX45" fmla="*/ 101589 w 1173157"/>
                <a:gd name="connsiteY45" fmla="*/ 539257 h 822307"/>
                <a:gd name="connsiteX46" fmla="*/ 338864 w 1173157"/>
                <a:gd name="connsiteY46" fmla="*/ 297383 h 822307"/>
                <a:gd name="connsiteX47" fmla="*/ 357647 w 1173157"/>
                <a:gd name="connsiteY47" fmla="*/ 287949 h 822307"/>
                <a:gd name="connsiteX48" fmla="*/ 343458 w 1173157"/>
                <a:gd name="connsiteY48" fmla="*/ 292335 h 822307"/>
                <a:gd name="connsiteX49" fmla="*/ 161922 w 1173157"/>
                <a:gd name="connsiteY49" fmla="*/ 410919 h 822307"/>
                <a:gd name="connsiteX50" fmla="*/ 139708 w 1173157"/>
                <a:gd name="connsiteY50" fmla="*/ 436843 h 822307"/>
                <a:gd name="connsiteX51" fmla="*/ 135534 w 1173157"/>
                <a:gd name="connsiteY51" fmla="*/ 443311 h 822307"/>
                <a:gd name="connsiteX52" fmla="*/ 56630 w 1173157"/>
                <a:gd name="connsiteY52" fmla="*/ 468337 h 822307"/>
                <a:gd name="connsiteX53" fmla="*/ 2421 w 1173157"/>
                <a:gd name="connsiteY53" fmla="*/ 378221 h 822307"/>
                <a:gd name="connsiteX54" fmla="*/ 15522 w 1173157"/>
                <a:gd name="connsiteY54" fmla="*/ 352307 h 822307"/>
                <a:gd name="connsiteX55" fmla="*/ 18352 w 1173157"/>
                <a:gd name="connsiteY55" fmla="*/ 349413 h 822307"/>
                <a:gd name="connsiteX56" fmla="*/ 53052 w 1173157"/>
                <a:gd name="connsiteY56" fmla="*/ 308919 h 822307"/>
                <a:gd name="connsiteX57" fmla="*/ 327829 w 1173157"/>
                <a:gd name="connsiteY57" fmla="*/ 140770 h 822307"/>
                <a:gd name="connsiteX58" fmla="*/ 343304 w 1173157"/>
                <a:gd name="connsiteY58" fmla="*/ 137044 h 822307"/>
                <a:gd name="connsiteX59" fmla="*/ 345517 w 1173157"/>
                <a:gd name="connsiteY59" fmla="*/ 134420 h 822307"/>
                <a:gd name="connsiteX60" fmla="*/ 330628 w 1173157"/>
                <a:gd name="connsiteY60" fmla="*/ 134954 h 822307"/>
                <a:gd name="connsiteX61" fmla="*/ 268693 w 1173157"/>
                <a:gd name="connsiteY61" fmla="*/ 143365 h 822307"/>
                <a:gd name="connsiteX62" fmla="*/ 241534 w 1173157"/>
                <a:gd name="connsiteY62" fmla="*/ 149919 h 822307"/>
                <a:gd name="connsiteX63" fmla="*/ 238463 w 1173157"/>
                <a:gd name="connsiteY63" fmla="*/ 151081 h 822307"/>
                <a:gd name="connsiteX64" fmla="*/ 211000 w 1173157"/>
                <a:gd name="connsiteY64" fmla="*/ 153057 h 822307"/>
                <a:gd name="connsiteX65" fmla="*/ 150130 w 1173157"/>
                <a:gd name="connsiteY65" fmla="*/ 78210 h 822307"/>
                <a:gd name="connsiteX66" fmla="*/ 155625 w 1173157"/>
                <a:gd name="connsiteY66" fmla="*/ 58812 h 822307"/>
                <a:gd name="connsiteX67" fmla="*/ 199650 w 1173157"/>
                <a:gd name="connsiteY67" fmla="*/ 22042 h 822307"/>
                <a:gd name="connsiteX68" fmla="*/ 205333 w 1173157"/>
                <a:gd name="connsiteY68" fmla="*/ 21065 h 822307"/>
                <a:gd name="connsiteX69" fmla="*/ 241981 w 1173157"/>
                <a:gd name="connsiteY69" fmla="*/ 12220 h 822307"/>
                <a:gd name="connsiteX70" fmla="*/ 380983 w 1173157"/>
                <a:gd name="connsiteY70" fmla="*/ 267 h 822307"/>
                <a:gd name="connsiteX0" fmla="*/ 380983 w 1226863"/>
                <a:gd name="connsiteY0" fmla="*/ 267 h 822307"/>
                <a:gd name="connsiteX1" fmla="*/ 517153 w 1226863"/>
                <a:gd name="connsiteY1" fmla="*/ 19922 h 822307"/>
                <a:gd name="connsiteX2" fmla="*/ 548943 w 1226863"/>
                <a:gd name="connsiteY2" fmla="*/ 29383 h 822307"/>
                <a:gd name="connsiteX3" fmla="*/ 572035 w 1226863"/>
                <a:gd name="connsiteY3" fmla="*/ 24649 h 822307"/>
                <a:gd name="connsiteX4" fmla="*/ 670688 w 1226863"/>
                <a:gd name="connsiteY4" fmla="*/ 16840 h 822307"/>
                <a:gd name="connsiteX5" fmla="*/ 948758 w 1226863"/>
                <a:gd name="connsiteY5" fmla="*/ 91751 h 822307"/>
                <a:gd name="connsiteX6" fmla="*/ 965169 w 1226863"/>
                <a:gd name="connsiteY6" fmla="*/ 104288 h 822307"/>
                <a:gd name="connsiteX7" fmla="*/ 1173157 w 1226863"/>
                <a:gd name="connsiteY7" fmla="*/ 153171 h 822307"/>
                <a:gd name="connsiteX8" fmla="*/ 1226846 w 1226863"/>
                <a:gd name="connsiteY8" fmla="*/ 292001 h 822307"/>
                <a:gd name="connsiteX9" fmla="*/ 1173157 w 1226863"/>
                <a:gd name="connsiteY9" fmla="*/ 469155 h 822307"/>
                <a:gd name="connsiteX10" fmla="*/ 969125 w 1226863"/>
                <a:gd name="connsiteY10" fmla="*/ 403295 h 822307"/>
                <a:gd name="connsiteX11" fmla="*/ 964645 w 1226863"/>
                <a:gd name="connsiteY11" fmla="*/ 414908 h 822307"/>
                <a:gd name="connsiteX12" fmla="*/ 876993 w 1226863"/>
                <a:gd name="connsiteY12" fmla="*/ 535287 h 822307"/>
                <a:gd name="connsiteX13" fmla="*/ 874937 w 1226863"/>
                <a:gd name="connsiteY13" fmla="*/ 537064 h 822307"/>
                <a:gd name="connsiteX14" fmla="*/ 874926 w 1226863"/>
                <a:gd name="connsiteY14" fmla="*/ 539473 h 822307"/>
                <a:gd name="connsiteX15" fmla="*/ 802656 w 1226863"/>
                <a:gd name="connsiteY15" fmla="*/ 774802 h 822307"/>
                <a:gd name="connsiteX16" fmla="*/ 801982 w 1226863"/>
                <a:gd name="connsiteY16" fmla="*/ 774396 h 822307"/>
                <a:gd name="connsiteX17" fmla="*/ 797337 w 1226863"/>
                <a:gd name="connsiteY17" fmla="*/ 782230 h 822307"/>
                <a:gd name="connsiteX18" fmla="*/ 785335 w 1226863"/>
                <a:gd name="connsiteY18" fmla="*/ 795487 h 822307"/>
                <a:gd name="connsiteX19" fmla="*/ 660630 w 1226863"/>
                <a:gd name="connsiteY19" fmla="*/ 789132 h 822307"/>
                <a:gd name="connsiteX20" fmla="*/ 646114 w 1226863"/>
                <a:gd name="connsiteY20" fmla="*/ 692609 h 822307"/>
                <a:gd name="connsiteX21" fmla="*/ 651438 w 1226863"/>
                <a:gd name="connsiteY21" fmla="*/ 683631 h 822307"/>
                <a:gd name="connsiteX22" fmla="*/ 651207 w 1226863"/>
                <a:gd name="connsiteY22" fmla="*/ 683491 h 822307"/>
                <a:gd name="connsiteX23" fmla="*/ 696117 w 1226863"/>
                <a:gd name="connsiteY23" fmla="*/ 470245 h 822307"/>
                <a:gd name="connsiteX24" fmla="*/ 693155 w 1226863"/>
                <a:gd name="connsiteY24" fmla="*/ 454285 h 822307"/>
                <a:gd name="connsiteX25" fmla="*/ 671732 w 1226863"/>
                <a:gd name="connsiteY25" fmla="*/ 458667 h 822307"/>
                <a:gd name="connsiteX26" fmla="*/ 407304 w 1226863"/>
                <a:gd name="connsiteY26" fmla="*/ 723490 h 822307"/>
                <a:gd name="connsiteX27" fmla="*/ 401713 w 1226863"/>
                <a:gd name="connsiteY27" fmla="*/ 751454 h 822307"/>
                <a:gd name="connsiteX28" fmla="*/ 401477 w 1226863"/>
                <a:gd name="connsiteY28" fmla="*/ 756243 h 822307"/>
                <a:gd name="connsiteX29" fmla="*/ 397750 w 1226863"/>
                <a:gd name="connsiteY29" fmla="*/ 771194 h 822307"/>
                <a:gd name="connsiteX30" fmla="*/ 302707 w 1226863"/>
                <a:gd name="connsiteY30" fmla="*/ 818138 h 822307"/>
                <a:gd name="connsiteX31" fmla="*/ 254948 w 1226863"/>
                <a:gd name="connsiteY31" fmla="*/ 736661 h 822307"/>
                <a:gd name="connsiteX32" fmla="*/ 256270 w 1226863"/>
                <a:gd name="connsiteY32" fmla="*/ 731356 h 822307"/>
                <a:gd name="connsiteX33" fmla="*/ 256199 w 1226863"/>
                <a:gd name="connsiteY33" fmla="*/ 731345 h 822307"/>
                <a:gd name="connsiteX34" fmla="*/ 264763 w 1226863"/>
                <a:gd name="connsiteY34" fmla="*/ 688509 h 822307"/>
                <a:gd name="connsiteX35" fmla="*/ 276781 w 1226863"/>
                <a:gd name="connsiteY35" fmla="*/ 647112 h 822307"/>
                <a:gd name="connsiteX36" fmla="*/ 390099 w 1226863"/>
                <a:gd name="connsiteY36" fmla="*/ 459372 h 822307"/>
                <a:gd name="connsiteX37" fmla="*/ 411728 w 1226863"/>
                <a:gd name="connsiteY37" fmla="*/ 438953 h 822307"/>
                <a:gd name="connsiteX38" fmla="*/ 385461 w 1226863"/>
                <a:gd name="connsiteY38" fmla="*/ 455208 h 822307"/>
                <a:gd name="connsiteX39" fmla="*/ 225380 w 1226863"/>
                <a:gd name="connsiteY39" fmla="*/ 647942 h 822307"/>
                <a:gd name="connsiteX40" fmla="*/ 224823 w 1226863"/>
                <a:gd name="connsiteY40" fmla="*/ 647701 h 822307"/>
                <a:gd name="connsiteX41" fmla="*/ 220670 w 1226863"/>
                <a:gd name="connsiteY41" fmla="*/ 658767 h 822307"/>
                <a:gd name="connsiteX42" fmla="*/ 128208 w 1226863"/>
                <a:gd name="connsiteY42" fmla="*/ 702113 h 822307"/>
                <a:gd name="connsiteX43" fmla="*/ 72541 w 1226863"/>
                <a:gd name="connsiteY43" fmla="*/ 601881 h 822307"/>
                <a:gd name="connsiteX44" fmla="*/ 78403 w 1226863"/>
                <a:gd name="connsiteY44" fmla="*/ 586258 h 822307"/>
                <a:gd name="connsiteX45" fmla="*/ 80406 w 1226863"/>
                <a:gd name="connsiteY45" fmla="*/ 583018 h 822307"/>
                <a:gd name="connsiteX46" fmla="*/ 101589 w 1226863"/>
                <a:gd name="connsiteY46" fmla="*/ 539257 h 822307"/>
                <a:gd name="connsiteX47" fmla="*/ 338864 w 1226863"/>
                <a:gd name="connsiteY47" fmla="*/ 297383 h 822307"/>
                <a:gd name="connsiteX48" fmla="*/ 357647 w 1226863"/>
                <a:gd name="connsiteY48" fmla="*/ 287949 h 822307"/>
                <a:gd name="connsiteX49" fmla="*/ 343458 w 1226863"/>
                <a:gd name="connsiteY49" fmla="*/ 292335 h 822307"/>
                <a:gd name="connsiteX50" fmla="*/ 161922 w 1226863"/>
                <a:gd name="connsiteY50" fmla="*/ 410919 h 822307"/>
                <a:gd name="connsiteX51" fmla="*/ 139708 w 1226863"/>
                <a:gd name="connsiteY51" fmla="*/ 436843 h 822307"/>
                <a:gd name="connsiteX52" fmla="*/ 135534 w 1226863"/>
                <a:gd name="connsiteY52" fmla="*/ 443311 h 822307"/>
                <a:gd name="connsiteX53" fmla="*/ 56630 w 1226863"/>
                <a:gd name="connsiteY53" fmla="*/ 468337 h 822307"/>
                <a:gd name="connsiteX54" fmla="*/ 2421 w 1226863"/>
                <a:gd name="connsiteY54" fmla="*/ 378221 h 822307"/>
                <a:gd name="connsiteX55" fmla="*/ 15522 w 1226863"/>
                <a:gd name="connsiteY55" fmla="*/ 352307 h 822307"/>
                <a:gd name="connsiteX56" fmla="*/ 18352 w 1226863"/>
                <a:gd name="connsiteY56" fmla="*/ 349413 h 822307"/>
                <a:gd name="connsiteX57" fmla="*/ 53052 w 1226863"/>
                <a:gd name="connsiteY57" fmla="*/ 308919 h 822307"/>
                <a:gd name="connsiteX58" fmla="*/ 327829 w 1226863"/>
                <a:gd name="connsiteY58" fmla="*/ 140770 h 822307"/>
                <a:gd name="connsiteX59" fmla="*/ 343304 w 1226863"/>
                <a:gd name="connsiteY59" fmla="*/ 137044 h 822307"/>
                <a:gd name="connsiteX60" fmla="*/ 345517 w 1226863"/>
                <a:gd name="connsiteY60" fmla="*/ 134420 h 822307"/>
                <a:gd name="connsiteX61" fmla="*/ 330628 w 1226863"/>
                <a:gd name="connsiteY61" fmla="*/ 134954 h 822307"/>
                <a:gd name="connsiteX62" fmla="*/ 268693 w 1226863"/>
                <a:gd name="connsiteY62" fmla="*/ 143365 h 822307"/>
                <a:gd name="connsiteX63" fmla="*/ 241534 w 1226863"/>
                <a:gd name="connsiteY63" fmla="*/ 149919 h 822307"/>
                <a:gd name="connsiteX64" fmla="*/ 238463 w 1226863"/>
                <a:gd name="connsiteY64" fmla="*/ 151081 h 822307"/>
                <a:gd name="connsiteX65" fmla="*/ 211000 w 1226863"/>
                <a:gd name="connsiteY65" fmla="*/ 153057 h 822307"/>
                <a:gd name="connsiteX66" fmla="*/ 150130 w 1226863"/>
                <a:gd name="connsiteY66" fmla="*/ 78210 h 822307"/>
                <a:gd name="connsiteX67" fmla="*/ 155625 w 1226863"/>
                <a:gd name="connsiteY67" fmla="*/ 58812 h 822307"/>
                <a:gd name="connsiteX68" fmla="*/ 199650 w 1226863"/>
                <a:gd name="connsiteY68" fmla="*/ 22042 h 822307"/>
                <a:gd name="connsiteX69" fmla="*/ 205333 w 1226863"/>
                <a:gd name="connsiteY69" fmla="*/ 21065 h 822307"/>
                <a:gd name="connsiteX70" fmla="*/ 241981 w 1226863"/>
                <a:gd name="connsiteY70" fmla="*/ 12220 h 822307"/>
                <a:gd name="connsiteX71" fmla="*/ 380983 w 1226863"/>
                <a:gd name="connsiteY71" fmla="*/ 267 h 822307"/>
                <a:gd name="connsiteX0" fmla="*/ 1226846 w 1318286"/>
                <a:gd name="connsiteY0" fmla="*/ 292001 h 822307"/>
                <a:gd name="connsiteX1" fmla="*/ 1173157 w 1318286"/>
                <a:gd name="connsiteY1" fmla="*/ 469155 h 822307"/>
                <a:gd name="connsiteX2" fmla="*/ 969125 w 1318286"/>
                <a:gd name="connsiteY2" fmla="*/ 403295 h 822307"/>
                <a:gd name="connsiteX3" fmla="*/ 964645 w 1318286"/>
                <a:gd name="connsiteY3" fmla="*/ 414908 h 822307"/>
                <a:gd name="connsiteX4" fmla="*/ 876993 w 1318286"/>
                <a:gd name="connsiteY4" fmla="*/ 535287 h 822307"/>
                <a:gd name="connsiteX5" fmla="*/ 874937 w 1318286"/>
                <a:gd name="connsiteY5" fmla="*/ 537064 h 822307"/>
                <a:gd name="connsiteX6" fmla="*/ 874926 w 1318286"/>
                <a:gd name="connsiteY6" fmla="*/ 539473 h 822307"/>
                <a:gd name="connsiteX7" fmla="*/ 802656 w 1318286"/>
                <a:gd name="connsiteY7" fmla="*/ 774802 h 822307"/>
                <a:gd name="connsiteX8" fmla="*/ 801982 w 1318286"/>
                <a:gd name="connsiteY8" fmla="*/ 774396 h 822307"/>
                <a:gd name="connsiteX9" fmla="*/ 797337 w 1318286"/>
                <a:gd name="connsiteY9" fmla="*/ 782230 h 822307"/>
                <a:gd name="connsiteX10" fmla="*/ 785335 w 1318286"/>
                <a:gd name="connsiteY10" fmla="*/ 795487 h 822307"/>
                <a:gd name="connsiteX11" fmla="*/ 660630 w 1318286"/>
                <a:gd name="connsiteY11" fmla="*/ 789132 h 822307"/>
                <a:gd name="connsiteX12" fmla="*/ 646114 w 1318286"/>
                <a:gd name="connsiteY12" fmla="*/ 692609 h 822307"/>
                <a:gd name="connsiteX13" fmla="*/ 651438 w 1318286"/>
                <a:gd name="connsiteY13" fmla="*/ 683631 h 822307"/>
                <a:gd name="connsiteX14" fmla="*/ 651207 w 1318286"/>
                <a:gd name="connsiteY14" fmla="*/ 683491 h 822307"/>
                <a:gd name="connsiteX15" fmla="*/ 696117 w 1318286"/>
                <a:gd name="connsiteY15" fmla="*/ 470245 h 822307"/>
                <a:gd name="connsiteX16" fmla="*/ 693155 w 1318286"/>
                <a:gd name="connsiteY16" fmla="*/ 454285 h 822307"/>
                <a:gd name="connsiteX17" fmla="*/ 671732 w 1318286"/>
                <a:gd name="connsiteY17" fmla="*/ 458667 h 822307"/>
                <a:gd name="connsiteX18" fmla="*/ 407304 w 1318286"/>
                <a:gd name="connsiteY18" fmla="*/ 723490 h 822307"/>
                <a:gd name="connsiteX19" fmla="*/ 401713 w 1318286"/>
                <a:gd name="connsiteY19" fmla="*/ 751454 h 822307"/>
                <a:gd name="connsiteX20" fmla="*/ 401477 w 1318286"/>
                <a:gd name="connsiteY20" fmla="*/ 756243 h 822307"/>
                <a:gd name="connsiteX21" fmla="*/ 397750 w 1318286"/>
                <a:gd name="connsiteY21" fmla="*/ 771194 h 822307"/>
                <a:gd name="connsiteX22" fmla="*/ 302707 w 1318286"/>
                <a:gd name="connsiteY22" fmla="*/ 818138 h 822307"/>
                <a:gd name="connsiteX23" fmla="*/ 254948 w 1318286"/>
                <a:gd name="connsiteY23" fmla="*/ 736661 h 822307"/>
                <a:gd name="connsiteX24" fmla="*/ 256270 w 1318286"/>
                <a:gd name="connsiteY24" fmla="*/ 731356 h 822307"/>
                <a:gd name="connsiteX25" fmla="*/ 256199 w 1318286"/>
                <a:gd name="connsiteY25" fmla="*/ 731345 h 822307"/>
                <a:gd name="connsiteX26" fmla="*/ 264763 w 1318286"/>
                <a:gd name="connsiteY26" fmla="*/ 688509 h 822307"/>
                <a:gd name="connsiteX27" fmla="*/ 276781 w 1318286"/>
                <a:gd name="connsiteY27" fmla="*/ 647112 h 822307"/>
                <a:gd name="connsiteX28" fmla="*/ 390099 w 1318286"/>
                <a:gd name="connsiteY28" fmla="*/ 459372 h 822307"/>
                <a:gd name="connsiteX29" fmla="*/ 411728 w 1318286"/>
                <a:gd name="connsiteY29" fmla="*/ 438953 h 822307"/>
                <a:gd name="connsiteX30" fmla="*/ 385461 w 1318286"/>
                <a:gd name="connsiteY30" fmla="*/ 455208 h 822307"/>
                <a:gd name="connsiteX31" fmla="*/ 225380 w 1318286"/>
                <a:gd name="connsiteY31" fmla="*/ 647942 h 822307"/>
                <a:gd name="connsiteX32" fmla="*/ 224823 w 1318286"/>
                <a:gd name="connsiteY32" fmla="*/ 647701 h 822307"/>
                <a:gd name="connsiteX33" fmla="*/ 220670 w 1318286"/>
                <a:gd name="connsiteY33" fmla="*/ 658767 h 822307"/>
                <a:gd name="connsiteX34" fmla="*/ 128208 w 1318286"/>
                <a:gd name="connsiteY34" fmla="*/ 702113 h 822307"/>
                <a:gd name="connsiteX35" fmla="*/ 72541 w 1318286"/>
                <a:gd name="connsiteY35" fmla="*/ 601881 h 822307"/>
                <a:gd name="connsiteX36" fmla="*/ 78403 w 1318286"/>
                <a:gd name="connsiteY36" fmla="*/ 586258 h 822307"/>
                <a:gd name="connsiteX37" fmla="*/ 80406 w 1318286"/>
                <a:gd name="connsiteY37" fmla="*/ 583018 h 822307"/>
                <a:gd name="connsiteX38" fmla="*/ 101589 w 1318286"/>
                <a:gd name="connsiteY38" fmla="*/ 539257 h 822307"/>
                <a:gd name="connsiteX39" fmla="*/ 338864 w 1318286"/>
                <a:gd name="connsiteY39" fmla="*/ 297383 h 822307"/>
                <a:gd name="connsiteX40" fmla="*/ 357647 w 1318286"/>
                <a:gd name="connsiteY40" fmla="*/ 287949 h 822307"/>
                <a:gd name="connsiteX41" fmla="*/ 343458 w 1318286"/>
                <a:gd name="connsiteY41" fmla="*/ 292335 h 822307"/>
                <a:gd name="connsiteX42" fmla="*/ 161922 w 1318286"/>
                <a:gd name="connsiteY42" fmla="*/ 410919 h 822307"/>
                <a:gd name="connsiteX43" fmla="*/ 139708 w 1318286"/>
                <a:gd name="connsiteY43" fmla="*/ 436843 h 822307"/>
                <a:gd name="connsiteX44" fmla="*/ 135534 w 1318286"/>
                <a:gd name="connsiteY44" fmla="*/ 443311 h 822307"/>
                <a:gd name="connsiteX45" fmla="*/ 56630 w 1318286"/>
                <a:gd name="connsiteY45" fmla="*/ 468337 h 822307"/>
                <a:gd name="connsiteX46" fmla="*/ 2421 w 1318286"/>
                <a:gd name="connsiteY46" fmla="*/ 378221 h 822307"/>
                <a:gd name="connsiteX47" fmla="*/ 15522 w 1318286"/>
                <a:gd name="connsiteY47" fmla="*/ 352307 h 822307"/>
                <a:gd name="connsiteX48" fmla="*/ 18352 w 1318286"/>
                <a:gd name="connsiteY48" fmla="*/ 349413 h 822307"/>
                <a:gd name="connsiteX49" fmla="*/ 53052 w 1318286"/>
                <a:gd name="connsiteY49" fmla="*/ 308919 h 822307"/>
                <a:gd name="connsiteX50" fmla="*/ 327829 w 1318286"/>
                <a:gd name="connsiteY50" fmla="*/ 140770 h 822307"/>
                <a:gd name="connsiteX51" fmla="*/ 343304 w 1318286"/>
                <a:gd name="connsiteY51" fmla="*/ 137044 h 822307"/>
                <a:gd name="connsiteX52" fmla="*/ 345517 w 1318286"/>
                <a:gd name="connsiteY52" fmla="*/ 134420 h 822307"/>
                <a:gd name="connsiteX53" fmla="*/ 330628 w 1318286"/>
                <a:gd name="connsiteY53" fmla="*/ 134954 h 822307"/>
                <a:gd name="connsiteX54" fmla="*/ 268693 w 1318286"/>
                <a:gd name="connsiteY54" fmla="*/ 143365 h 822307"/>
                <a:gd name="connsiteX55" fmla="*/ 241534 w 1318286"/>
                <a:gd name="connsiteY55" fmla="*/ 149919 h 822307"/>
                <a:gd name="connsiteX56" fmla="*/ 238463 w 1318286"/>
                <a:gd name="connsiteY56" fmla="*/ 151081 h 822307"/>
                <a:gd name="connsiteX57" fmla="*/ 211000 w 1318286"/>
                <a:gd name="connsiteY57" fmla="*/ 153057 h 822307"/>
                <a:gd name="connsiteX58" fmla="*/ 150130 w 1318286"/>
                <a:gd name="connsiteY58" fmla="*/ 78210 h 822307"/>
                <a:gd name="connsiteX59" fmla="*/ 155625 w 1318286"/>
                <a:gd name="connsiteY59" fmla="*/ 58812 h 822307"/>
                <a:gd name="connsiteX60" fmla="*/ 199650 w 1318286"/>
                <a:gd name="connsiteY60" fmla="*/ 22042 h 822307"/>
                <a:gd name="connsiteX61" fmla="*/ 205333 w 1318286"/>
                <a:gd name="connsiteY61" fmla="*/ 21065 h 822307"/>
                <a:gd name="connsiteX62" fmla="*/ 241981 w 1318286"/>
                <a:gd name="connsiteY62" fmla="*/ 12220 h 822307"/>
                <a:gd name="connsiteX63" fmla="*/ 380983 w 1318286"/>
                <a:gd name="connsiteY63" fmla="*/ 267 h 822307"/>
                <a:gd name="connsiteX64" fmla="*/ 517153 w 1318286"/>
                <a:gd name="connsiteY64" fmla="*/ 19922 h 822307"/>
                <a:gd name="connsiteX65" fmla="*/ 548943 w 1318286"/>
                <a:gd name="connsiteY65" fmla="*/ 29383 h 822307"/>
                <a:gd name="connsiteX66" fmla="*/ 572035 w 1318286"/>
                <a:gd name="connsiteY66" fmla="*/ 24649 h 822307"/>
                <a:gd name="connsiteX67" fmla="*/ 670688 w 1318286"/>
                <a:gd name="connsiteY67" fmla="*/ 16840 h 822307"/>
                <a:gd name="connsiteX68" fmla="*/ 948758 w 1318286"/>
                <a:gd name="connsiteY68" fmla="*/ 91751 h 822307"/>
                <a:gd name="connsiteX69" fmla="*/ 965169 w 1318286"/>
                <a:gd name="connsiteY69" fmla="*/ 104288 h 822307"/>
                <a:gd name="connsiteX70" fmla="*/ 1173157 w 1318286"/>
                <a:gd name="connsiteY70" fmla="*/ 153171 h 822307"/>
                <a:gd name="connsiteX71" fmla="*/ 1318286 w 1318286"/>
                <a:gd name="connsiteY71" fmla="*/ 383441 h 822307"/>
                <a:gd name="connsiteX0" fmla="*/ 1173157 w 1318286"/>
                <a:gd name="connsiteY0" fmla="*/ 469155 h 822307"/>
                <a:gd name="connsiteX1" fmla="*/ 969125 w 1318286"/>
                <a:gd name="connsiteY1" fmla="*/ 403295 h 822307"/>
                <a:gd name="connsiteX2" fmla="*/ 964645 w 1318286"/>
                <a:gd name="connsiteY2" fmla="*/ 414908 h 822307"/>
                <a:gd name="connsiteX3" fmla="*/ 876993 w 1318286"/>
                <a:gd name="connsiteY3" fmla="*/ 535287 h 822307"/>
                <a:gd name="connsiteX4" fmla="*/ 874937 w 1318286"/>
                <a:gd name="connsiteY4" fmla="*/ 537064 h 822307"/>
                <a:gd name="connsiteX5" fmla="*/ 874926 w 1318286"/>
                <a:gd name="connsiteY5" fmla="*/ 539473 h 822307"/>
                <a:gd name="connsiteX6" fmla="*/ 802656 w 1318286"/>
                <a:gd name="connsiteY6" fmla="*/ 774802 h 822307"/>
                <a:gd name="connsiteX7" fmla="*/ 801982 w 1318286"/>
                <a:gd name="connsiteY7" fmla="*/ 774396 h 822307"/>
                <a:gd name="connsiteX8" fmla="*/ 797337 w 1318286"/>
                <a:gd name="connsiteY8" fmla="*/ 782230 h 822307"/>
                <a:gd name="connsiteX9" fmla="*/ 785335 w 1318286"/>
                <a:gd name="connsiteY9" fmla="*/ 795487 h 822307"/>
                <a:gd name="connsiteX10" fmla="*/ 660630 w 1318286"/>
                <a:gd name="connsiteY10" fmla="*/ 789132 h 822307"/>
                <a:gd name="connsiteX11" fmla="*/ 646114 w 1318286"/>
                <a:gd name="connsiteY11" fmla="*/ 692609 h 822307"/>
                <a:gd name="connsiteX12" fmla="*/ 651438 w 1318286"/>
                <a:gd name="connsiteY12" fmla="*/ 683631 h 822307"/>
                <a:gd name="connsiteX13" fmla="*/ 651207 w 1318286"/>
                <a:gd name="connsiteY13" fmla="*/ 683491 h 822307"/>
                <a:gd name="connsiteX14" fmla="*/ 696117 w 1318286"/>
                <a:gd name="connsiteY14" fmla="*/ 470245 h 822307"/>
                <a:gd name="connsiteX15" fmla="*/ 693155 w 1318286"/>
                <a:gd name="connsiteY15" fmla="*/ 454285 h 822307"/>
                <a:gd name="connsiteX16" fmla="*/ 671732 w 1318286"/>
                <a:gd name="connsiteY16" fmla="*/ 458667 h 822307"/>
                <a:gd name="connsiteX17" fmla="*/ 407304 w 1318286"/>
                <a:gd name="connsiteY17" fmla="*/ 723490 h 822307"/>
                <a:gd name="connsiteX18" fmla="*/ 401713 w 1318286"/>
                <a:gd name="connsiteY18" fmla="*/ 751454 h 822307"/>
                <a:gd name="connsiteX19" fmla="*/ 401477 w 1318286"/>
                <a:gd name="connsiteY19" fmla="*/ 756243 h 822307"/>
                <a:gd name="connsiteX20" fmla="*/ 397750 w 1318286"/>
                <a:gd name="connsiteY20" fmla="*/ 771194 h 822307"/>
                <a:gd name="connsiteX21" fmla="*/ 302707 w 1318286"/>
                <a:gd name="connsiteY21" fmla="*/ 818138 h 822307"/>
                <a:gd name="connsiteX22" fmla="*/ 254948 w 1318286"/>
                <a:gd name="connsiteY22" fmla="*/ 736661 h 822307"/>
                <a:gd name="connsiteX23" fmla="*/ 256270 w 1318286"/>
                <a:gd name="connsiteY23" fmla="*/ 731356 h 822307"/>
                <a:gd name="connsiteX24" fmla="*/ 256199 w 1318286"/>
                <a:gd name="connsiteY24" fmla="*/ 731345 h 822307"/>
                <a:gd name="connsiteX25" fmla="*/ 264763 w 1318286"/>
                <a:gd name="connsiteY25" fmla="*/ 688509 h 822307"/>
                <a:gd name="connsiteX26" fmla="*/ 276781 w 1318286"/>
                <a:gd name="connsiteY26" fmla="*/ 647112 h 822307"/>
                <a:gd name="connsiteX27" fmla="*/ 390099 w 1318286"/>
                <a:gd name="connsiteY27" fmla="*/ 459372 h 822307"/>
                <a:gd name="connsiteX28" fmla="*/ 411728 w 1318286"/>
                <a:gd name="connsiteY28" fmla="*/ 438953 h 822307"/>
                <a:gd name="connsiteX29" fmla="*/ 385461 w 1318286"/>
                <a:gd name="connsiteY29" fmla="*/ 455208 h 822307"/>
                <a:gd name="connsiteX30" fmla="*/ 225380 w 1318286"/>
                <a:gd name="connsiteY30" fmla="*/ 647942 h 822307"/>
                <a:gd name="connsiteX31" fmla="*/ 224823 w 1318286"/>
                <a:gd name="connsiteY31" fmla="*/ 647701 h 822307"/>
                <a:gd name="connsiteX32" fmla="*/ 220670 w 1318286"/>
                <a:gd name="connsiteY32" fmla="*/ 658767 h 822307"/>
                <a:gd name="connsiteX33" fmla="*/ 128208 w 1318286"/>
                <a:gd name="connsiteY33" fmla="*/ 702113 h 822307"/>
                <a:gd name="connsiteX34" fmla="*/ 72541 w 1318286"/>
                <a:gd name="connsiteY34" fmla="*/ 601881 h 822307"/>
                <a:gd name="connsiteX35" fmla="*/ 78403 w 1318286"/>
                <a:gd name="connsiteY35" fmla="*/ 586258 h 822307"/>
                <a:gd name="connsiteX36" fmla="*/ 80406 w 1318286"/>
                <a:gd name="connsiteY36" fmla="*/ 583018 h 822307"/>
                <a:gd name="connsiteX37" fmla="*/ 101589 w 1318286"/>
                <a:gd name="connsiteY37" fmla="*/ 539257 h 822307"/>
                <a:gd name="connsiteX38" fmla="*/ 338864 w 1318286"/>
                <a:gd name="connsiteY38" fmla="*/ 297383 h 822307"/>
                <a:gd name="connsiteX39" fmla="*/ 357647 w 1318286"/>
                <a:gd name="connsiteY39" fmla="*/ 287949 h 822307"/>
                <a:gd name="connsiteX40" fmla="*/ 343458 w 1318286"/>
                <a:gd name="connsiteY40" fmla="*/ 292335 h 822307"/>
                <a:gd name="connsiteX41" fmla="*/ 161922 w 1318286"/>
                <a:gd name="connsiteY41" fmla="*/ 410919 h 822307"/>
                <a:gd name="connsiteX42" fmla="*/ 139708 w 1318286"/>
                <a:gd name="connsiteY42" fmla="*/ 436843 h 822307"/>
                <a:gd name="connsiteX43" fmla="*/ 135534 w 1318286"/>
                <a:gd name="connsiteY43" fmla="*/ 443311 h 822307"/>
                <a:gd name="connsiteX44" fmla="*/ 56630 w 1318286"/>
                <a:gd name="connsiteY44" fmla="*/ 468337 h 822307"/>
                <a:gd name="connsiteX45" fmla="*/ 2421 w 1318286"/>
                <a:gd name="connsiteY45" fmla="*/ 378221 h 822307"/>
                <a:gd name="connsiteX46" fmla="*/ 15522 w 1318286"/>
                <a:gd name="connsiteY46" fmla="*/ 352307 h 822307"/>
                <a:gd name="connsiteX47" fmla="*/ 18352 w 1318286"/>
                <a:gd name="connsiteY47" fmla="*/ 349413 h 822307"/>
                <a:gd name="connsiteX48" fmla="*/ 53052 w 1318286"/>
                <a:gd name="connsiteY48" fmla="*/ 308919 h 822307"/>
                <a:gd name="connsiteX49" fmla="*/ 327829 w 1318286"/>
                <a:gd name="connsiteY49" fmla="*/ 140770 h 822307"/>
                <a:gd name="connsiteX50" fmla="*/ 343304 w 1318286"/>
                <a:gd name="connsiteY50" fmla="*/ 137044 h 822307"/>
                <a:gd name="connsiteX51" fmla="*/ 345517 w 1318286"/>
                <a:gd name="connsiteY51" fmla="*/ 134420 h 822307"/>
                <a:gd name="connsiteX52" fmla="*/ 330628 w 1318286"/>
                <a:gd name="connsiteY52" fmla="*/ 134954 h 822307"/>
                <a:gd name="connsiteX53" fmla="*/ 268693 w 1318286"/>
                <a:gd name="connsiteY53" fmla="*/ 143365 h 822307"/>
                <a:gd name="connsiteX54" fmla="*/ 241534 w 1318286"/>
                <a:gd name="connsiteY54" fmla="*/ 149919 h 822307"/>
                <a:gd name="connsiteX55" fmla="*/ 238463 w 1318286"/>
                <a:gd name="connsiteY55" fmla="*/ 151081 h 822307"/>
                <a:gd name="connsiteX56" fmla="*/ 211000 w 1318286"/>
                <a:gd name="connsiteY56" fmla="*/ 153057 h 822307"/>
                <a:gd name="connsiteX57" fmla="*/ 150130 w 1318286"/>
                <a:gd name="connsiteY57" fmla="*/ 78210 h 822307"/>
                <a:gd name="connsiteX58" fmla="*/ 155625 w 1318286"/>
                <a:gd name="connsiteY58" fmla="*/ 58812 h 822307"/>
                <a:gd name="connsiteX59" fmla="*/ 199650 w 1318286"/>
                <a:gd name="connsiteY59" fmla="*/ 22042 h 822307"/>
                <a:gd name="connsiteX60" fmla="*/ 205333 w 1318286"/>
                <a:gd name="connsiteY60" fmla="*/ 21065 h 822307"/>
                <a:gd name="connsiteX61" fmla="*/ 241981 w 1318286"/>
                <a:gd name="connsiteY61" fmla="*/ 12220 h 822307"/>
                <a:gd name="connsiteX62" fmla="*/ 380983 w 1318286"/>
                <a:gd name="connsiteY62" fmla="*/ 267 h 822307"/>
                <a:gd name="connsiteX63" fmla="*/ 517153 w 1318286"/>
                <a:gd name="connsiteY63" fmla="*/ 19922 h 822307"/>
                <a:gd name="connsiteX64" fmla="*/ 548943 w 1318286"/>
                <a:gd name="connsiteY64" fmla="*/ 29383 h 822307"/>
                <a:gd name="connsiteX65" fmla="*/ 572035 w 1318286"/>
                <a:gd name="connsiteY65" fmla="*/ 24649 h 822307"/>
                <a:gd name="connsiteX66" fmla="*/ 670688 w 1318286"/>
                <a:gd name="connsiteY66" fmla="*/ 16840 h 822307"/>
                <a:gd name="connsiteX67" fmla="*/ 948758 w 1318286"/>
                <a:gd name="connsiteY67" fmla="*/ 91751 h 822307"/>
                <a:gd name="connsiteX68" fmla="*/ 965169 w 1318286"/>
                <a:gd name="connsiteY68" fmla="*/ 104288 h 822307"/>
                <a:gd name="connsiteX69" fmla="*/ 1173157 w 1318286"/>
                <a:gd name="connsiteY69" fmla="*/ 153171 h 822307"/>
                <a:gd name="connsiteX70" fmla="*/ 1318286 w 1318286"/>
                <a:gd name="connsiteY70" fmla="*/ 383441 h 822307"/>
                <a:gd name="connsiteX0" fmla="*/ 1173157 w 1173157"/>
                <a:gd name="connsiteY0" fmla="*/ 469155 h 822307"/>
                <a:gd name="connsiteX1" fmla="*/ 969125 w 1173157"/>
                <a:gd name="connsiteY1" fmla="*/ 403295 h 822307"/>
                <a:gd name="connsiteX2" fmla="*/ 964645 w 1173157"/>
                <a:gd name="connsiteY2" fmla="*/ 414908 h 822307"/>
                <a:gd name="connsiteX3" fmla="*/ 876993 w 1173157"/>
                <a:gd name="connsiteY3" fmla="*/ 535287 h 822307"/>
                <a:gd name="connsiteX4" fmla="*/ 874937 w 1173157"/>
                <a:gd name="connsiteY4" fmla="*/ 537064 h 822307"/>
                <a:gd name="connsiteX5" fmla="*/ 874926 w 1173157"/>
                <a:gd name="connsiteY5" fmla="*/ 539473 h 822307"/>
                <a:gd name="connsiteX6" fmla="*/ 802656 w 1173157"/>
                <a:gd name="connsiteY6" fmla="*/ 774802 h 822307"/>
                <a:gd name="connsiteX7" fmla="*/ 801982 w 1173157"/>
                <a:gd name="connsiteY7" fmla="*/ 774396 h 822307"/>
                <a:gd name="connsiteX8" fmla="*/ 797337 w 1173157"/>
                <a:gd name="connsiteY8" fmla="*/ 782230 h 822307"/>
                <a:gd name="connsiteX9" fmla="*/ 785335 w 1173157"/>
                <a:gd name="connsiteY9" fmla="*/ 795487 h 822307"/>
                <a:gd name="connsiteX10" fmla="*/ 660630 w 1173157"/>
                <a:gd name="connsiteY10" fmla="*/ 789132 h 822307"/>
                <a:gd name="connsiteX11" fmla="*/ 646114 w 1173157"/>
                <a:gd name="connsiteY11" fmla="*/ 692609 h 822307"/>
                <a:gd name="connsiteX12" fmla="*/ 651438 w 1173157"/>
                <a:gd name="connsiteY12" fmla="*/ 683631 h 822307"/>
                <a:gd name="connsiteX13" fmla="*/ 651207 w 1173157"/>
                <a:gd name="connsiteY13" fmla="*/ 683491 h 822307"/>
                <a:gd name="connsiteX14" fmla="*/ 696117 w 1173157"/>
                <a:gd name="connsiteY14" fmla="*/ 470245 h 822307"/>
                <a:gd name="connsiteX15" fmla="*/ 693155 w 1173157"/>
                <a:gd name="connsiteY15" fmla="*/ 454285 h 822307"/>
                <a:gd name="connsiteX16" fmla="*/ 671732 w 1173157"/>
                <a:gd name="connsiteY16" fmla="*/ 458667 h 822307"/>
                <a:gd name="connsiteX17" fmla="*/ 407304 w 1173157"/>
                <a:gd name="connsiteY17" fmla="*/ 723490 h 822307"/>
                <a:gd name="connsiteX18" fmla="*/ 401713 w 1173157"/>
                <a:gd name="connsiteY18" fmla="*/ 751454 h 822307"/>
                <a:gd name="connsiteX19" fmla="*/ 401477 w 1173157"/>
                <a:gd name="connsiteY19" fmla="*/ 756243 h 822307"/>
                <a:gd name="connsiteX20" fmla="*/ 397750 w 1173157"/>
                <a:gd name="connsiteY20" fmla="*/ 771194 h 822307"/>
                <a:gd name="connsiteX21" fmla="*/ 302707 w 1173157"/>
                <a:gd name="connsiteY21" fmla="*/ 818138 h 822307"/>
                <a:gd name="connsiteX22" fmla="*/ 254948 w 1173157"/>
                <a:gd name="connsiteY22" fmla="*/ 736661 h 822307"/>
                <a:gd name="connsiteX23" fmla="*/ 256270 w 1173157"/>
                <a:gd name="connsiteY23" fmla="*/ 731356 h 822307"/>
                <a:gd name="connsiteX24" fmla="*/ 256199 w 1173157"/>
                <a:gd name="connsiteY24" fmla="*/ 731345 h 822307"/>
                <a:gd name="connsiteX25" fmla="*/ 264763 w 1173157"/>
                <a:gd name="connsiteY25" fmla="*/ 688509 h 822307"/>
                <a:gd name="connsiteX26" fmla="*/ 276781 w 1173157"/>
                <a:gd name="connsiteY26" fmla="*/ 647112 h 822307"/>
                <a:gd name="connsiteX27" fmla="*/ 390099 w 1173157"/>
                <a:gd name="connsiteY27" fmla="*/ 459372 h 822307"/>
                <a:gd name="connsiteX28" fmla="*/ 411728 w 1173157"/>
                <a:gd name="connsiteY28" fmla="*/ 438953 h 822307"/>
                <a:gd name="connsiteX29" fmla="*/ 385461 w 1173157"/>
                <a:gd name="connsiteY29" fmla="*/ 455208 h 822307"/>
                <a:gd name="connsiteX30" fmla="*/ 225380 w 1173157"/>
                <a:gd name="connsiteY30" fmla="*/ 647942 h 822307"/>
                <a:gd name="connsiteX31" fmla="*/ 224823 w 1173157"/>
                <a:gd name="connsiteY31" fmla="*/ 647701 h 822307"/>
                <a:gd name="connsiteX32" fmla="*/ 220670 w 1173157"/>
                <a:gd name="connsiteY32" fmla="*/ 658767 h 822307"/>
                <a:gd name="connsiteX33" fmla="*/ 128208 w 1173157"/>
                <a:gd name="connsiteY33" fmla="*/ 702113 h 822307"/>
                <a:gd name="connsiteX34" fmla="*/ 72541 w 1173157"/>
                <a:gd name="connsiteY34" fmla="*/ 601881 h 822307"/>
                <a:gd name="connsiteX35" fmla="*/ 78403 w 1173157"/>
                <a:gd name="connsiteY35" fmla="*/ 586258 h 822307"/>
                <a:gd name="connsiteX36" fmla="*/ 80406 w 1173157"/>
                <a:gd name="connsiteY36" fmla="*/ 583018 h 822307"/>
                <a:gd name="connsiteX37" fmla="*/ 101589 w 1173157"/>
                <a:gd name="connsiteY37" fmla="*/ 539257 h 822307"/>
                <a:gd name="connsiteX38" fmla="*/ 338864 w 1173157"/>
                <a:gd name="connsiteY38" fmla="*/ 297383 h 822307"/>
                <a:gd name="connsiteX39" fmla="*/ 357647 w 1173157"/>
                <a:gd name="connsiteY39" fmla="*/ 287949 h 822307"/>
                <a:gd name="connsiteX40" fmla="*/ 343458 w 1173157"/>
                <a:gd name="connsiteY40" fmla="*/ 292335 h 822307"/>
                <a:gd name="connsiteX41" fmla="*/ 161922 w 1173157"/>
                <a:gd name="connsiteY41" fmla="*/ 410919 h 822307"/>
                <a:gd name="connsiteX42" fmla="*/ 139708 w 1173157"/>
                <a:gd name="connsiteY42" fmla="*/ 436843 h 822307"/>
                <a:gd name="connsiteX43" fmla="*/ 135534 w 1173157"/>
                <a:gd name="connsiteY43" fmla="*/ 443311 h 822307"/>
                <a:gd name="connsiteX44" fmla="*/ 56630 w 1173157"/>
                <a:gd name="connsiteY44" fmla="*/ 468337 h 822307"/>
                <a:gd name="connsiteX45" fmla="*/ 2421 w 1173157"/>
                <a:gd name="connsiteY45" fmla="*/ 378221 h 822307"/>
                <a:gd name="connsiteX46" fmla="*/ 15522 w 1173157"/>
                <a:gd name="connsiteY46" fmla="*/ 352307 h 822307"/>
                <a:gd name="connsiteX47" fmla="*/ 18352 w 1173157"/>
                <a:gd name="connsiteY47" fmla="*/ 349413 h 822307"/>
                <a:gd name="connsiteX48" fmla="*/ 53052 w 1173157"/>
                <a:gd name="connsiteY48" fmla="*/ 308919 h 822307"/>
                <a:gd name="connsiteX49" fmla="*/ 327829 w 1173157"/>
                <a:gd name="connsiteY49" fmla="*/ 140770 h 822307"/>
                <a:gd name="connsiteX50" fmla="*/ 343304 w 1173157"/>
                <a:gd name="connsiteY50" fmla="*/ 137044 h 822307"/>
                <a:gd name="connsiteX51" fmla="*/ 345517 w 1173157"/>
                <a:gd name="connsiteY51" fmla="*/ 134420 h 822307"/>
                <a:gd name="connsiteX52" fmla="*/ 330628 w 1173157"/>
                <a:gd name="connsiteY52" fmla="*/ 134954 h 822307"/>
                <a:gd name="connsiteX53" fmla="*/ 268693 w 1173157"/>
                <a:gd name="connsiteY53" fmla="*/ 143365 h 822307"/>
                <a:gd name="connsiteX54" fmla="*/ 241534 w 1173157"/>
                <a:gd name="connsiteY54" fmla="*/ 149919 h 822307"/>
                <a:gd name="connsiteX55" fmla="*/ 238463 w 1173157"/>
                <a:gd name="connsiteY55" fmla="*/ 151081 h 822307"/>
                <a:gd name="connsiteX56" fmla="*/ 211000 w 1173157"/>
                <a:gd name="connsiteY56" fmla="*/ 153057 h 822307"/>
                <a:gd name="connsiteX57" fmla="*/ 150130 w 1173157"/>
                <a:gd name="connsiteY57" fmla="*/ 78210 h 822307"/>
                <a:gd name="connsiteX58" fmla="*/ 155625 w 1173157"/>
                <a:gd name="connsiteY58" fmla="*/ 58812 h 822307"/>
                <a:gd name="connsiteX59" fmla="*/ 199650 w 1173157"/>
                <a:gd name="connsiteY59" fmla="*/ 22042 h 822307"/>
                <a:gd name="connsiteX60" fmla="*/ 205333 w 1173157"/>
                <a:gd name="connsiteY60" fmla="*/ 21065 h 822307"/>
                <a:gd name="connsiteX61" fmla="*/ 241981 w 1173157"/>
                <a:gd name="connsiteY61" fmla="*/ 12220 h 822307"/>
                <a:gd name="connsiteX62" fmla="*/ 380983 w 1173157"/>
                <a:gd name="connsiteY62" fmla="*/ 267 h 822307"/>
                <a:gd name="connsiteX63" fmla="*/ 517153 w 1173157"/>
                <a:gd name="connsiteY63" fmla="*/ 19922 h 822307"/>
                <a:gd name="connsiteX64" fmla="*/ 548943 w 1173157"/>
                <a:gd name="connsiteY64" fmla="*/ 29383 h 822307"/>
                <a:gd name="connsiteX65" fmla="*/ 572035 w 1173157"/>
                <a:gd name="connsiteY65" fmla="*/ 24649 h 822307"/>
                <a:gd name="connsiteX66" fmla="*/ 670688 w 1173157"/>
                <a:gd name="connsiteY66" fmla="*/ 16840 h 822307"/>
                <a:gd name="connsiteX67" fmla="*/ 948758 w 1173157"/>
                <a:gd name="connsiteY67" fmla="*/ 91751 h 822307"/>
                <a:gd name="connsiteX68" fmla="*/ 965169 w 1173157"/>
                <a:gd name="connsiteY68" fmla="*/ 104288 h 822307"/>
                <a:gd name="connsiteX69" fmla="*/ 1173157 w 1173157"/>
                <a:gd name="connsiteY69" fmla="*/ 153171 h 82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73157" h="822307">
                  <a:moveTo>
                    <a:pt x="1173157" y="469155"/>
                  </a:moveTo>
                  <a:lnTo>
                    <a:pt x="969125" y="403295"/>
                  </a:lnTo>
                  <a:lnTo>
                    <a:pt x="964645" y="414908"/>
                  </a:lnTo>
                  <a:cubicBezTo>
                    <a:pt x="945291" y="458852"/>
                    <a:pt x="915223" y="499756"/>
                    <a:pt x="876993" y="535287"/>
                  </a:cubicBezTo>
                  <a:lnTo>
                    <a:pt x="874937" y="537064"/>
                  </a:lnTo>
                  <a:cubicBezTo>
                    <a:pt x="874933" y="537867"/>
                    <a:pt x="874930" y="538670"/>
                    <a:pt x="874926" y="539473"/>
                  </a:cubicBezTo>
                  <a:cubicBezTo>
                    <a:pt x="870536" y="621648"/>
                    <a:pt x="846210" y="702564"/>
                    <a:pt x="802656" y="774802"/>
                  </a:cubicBezTo>
                  <a:lnTo>
                    <a:pt x="801982" y="774396"/>
                  </a:lnTo>
                  <a:lnTo>
                    <a:pt x="797337" y="782230"/>
                  </a:lnTo>
                  <a:cubicBezTo>
                    <a:pt x="793861" y="786955"/>
                    <a:pt x="789858" y="791402"/>
                    <a:pt x="785335" y="795487"/>
                  </a:cubicBezTo>
                  <a:cubicBezTo>
                    <a:pt x="749149" y="828169"/>
                    <a:pt x="693316" y="825323"/>
                    <a:pt x="660630" y="789132"/>
                  </a:cubicBezTo>
                  <a:cubicBezTo>
                    <a:pt x="636115" y="761988"/>
                    <a:pt x="631583" y="723796"/>
                    <a:pt x="646114" y="692609"/>
                  </a:cubicBezTo>
                  <a:lnTo>
                    <a:pt x="651438" y="683631"/>
                  </a:lnTo>
                  <a:lnTo>
                    <a:pt x="651207" y="683491"/>
                  </a:lnTo>
                  <a:cubicBezTo>
                    <a:pt x="690155" y="618892"/>
                    <a:pt x="705521" y="543649"/>
                    <a:pt x="696117" y="470245"/>
                  </a:cubicBezTo>
                  <a:lnTo>
                    <a:pt x="693155" y="454285"/>
                  </a:lnTo>
                  <a:lnTo>
                    <a:pt x="671732" y="458667"/>
                  </a:lnTo>
                  <a:cubicBezTo>
                    <a:pt x="542030" y="490626"/>
                    <a:pt x="439410" y="592360"/>
                    <a:pt x="407304" y="723490"/>
                  </a:cubicBezTo>
                  <a:lnTo>
                    <a:pt x="401713" y="751454"/>
                  </a:lnTo>
                  <a:cubicBezTo>
                    <a:pt x="401634" y="753050"/>
                    <a:pt x="401556" y="754647"/>
                    <a:pt x="401477" y="756243"/>
                  </a:cubicBezTo>
                  <a:cubicBezTo>
                    <a:pt x="400743" y="761240"/>
                    <a:pt x="399511" y="766245"/>
                    <a:pt x="397750" y="771194"/>
                  </a:cubicBezTo>
                  <a:cubicBezTo>
                    <a:pt x="383664" y="810784"/>
                    <a:pt x="341111" y="831802"/>
                    <a:pt x="302707" y="818138"/>
                  </a:cubicBezTo>
                  <a:cubicBezTo>
                    <a:pt x="269103" y="806181"/>
                    <a:pt x="249809" y="771634"/>
                    <a:pt x="254948" y="736661"/>
                  </a:cubicBezTo>
                  <a:lnTo>
                    <a:pt x="256270" y="731356"/>
                  </a:lnTo>
                  <a:cubicBezTo>
                    <a:pt x="256246" y="731352"/>
                    <a:pt x="256223" y="731349"/>
                    <a:pt x="256199" y="731345"/>
                  </a:cubicBezTo>
                  <a:cubicBezTo>
                    <a:pt x="258460" y="716843"/>
                    <a:pt x="261324" y="702556"/>
                    <a:pt x="264763" y="688509"/>
                  </a:cubicBezTo>
                  <a:cubicBezTo>
                    <a:pt x="268202" y="674462"/>
                    <a:pt x="272217" y="660655"/>
                    <a:pt x="276781" y="647112"/>
                  </a:cubicBezTo>
                  <a:cubicBezTo>
                    <a:pt x="300738" y="576016"/>
                    <a:pt x="339813" y="512224"/>
                    <a:pt x="390099" y="459372"/>
                  </a:cubicBezTo>
                  <a:lnTo>
                    <a:pt x="411728" y="438953"/>
                  </a:lnTo>
                  <a:lnTo>
                    <a:pt x="385461" y="455208"/>
                  </a:lnTo>
                  <a:cubicBezTo>
                    <a:pt x="316536" y="501741"/>
                    <a:pt x="260230" y="567651"/>
                    <a:pt x="225380" y="647942"/>
                  </a:cubicBezTo>
                  <a:lnTo>
                    <a:pt x="224823" y="647701"/>
                  </a:lnTo>
                  <a:lnTo>
                    <a:pt x="220670" y="658767"/>
                  </a:lnTo>
                  <a:cubicBezTo>
                    <a:pt x="203771" y="693116"/>
                    <a:pt x="165417" y="712083"/>
                    <a:pt x="128208" y="702113"/>
                  </a:cubicBezTo>
                  <a:cubicBezTo>
                    <a:pt x="85684" y="690719"/>
                    <a:pt x="60762" y="645844"/>
                    <a:pt x="72541" y="601881"/>
                  </a:cubicBezTo>
                  <a:cubicBezTo>
                    <a:pt x="74014" y="596387"/>
                    <a:pt x="75990" y="591166"/>
                    <a:pt x="78403" y="586258"/>
                  </a:cubicBezTo>
                  <a:lnTo>
                    <a:pt x="80406" y="583018"/>
                  </a:lnTo>
                  <a:lnTo>
                    <a:pt x="101589" y="539257"/>
                  </a:lnTo>
                  <a:cubicBezTo>
                    <a:pt x="157119" y="435710"/>
                    <a:pt x="240256" y="352799"/>
                    <a:pt x="338864" y="297383"/>
                  </a:cubicBezTo>
                  <a:lnTo>
                    <a:pt x="357647" y="287949"/>
                  </a:lnTo>
                  <a:lnTo>
                    <a:pt x="343458" y="292335"/>
                  </a:lnTo>
                  <a:cubicBezTo>
                    <a:pt x="275650" y="316246"/>
                    <a:pt x="213088" y="356241"/>
                    <a:pt x="161922" y="410919"/>
                  </a:cubicBezTo>
                  <a:lnTo>
                    <a:pt x="139708" y="436843"/>
                  </a:lnTo>
                  <a:lnTo>
                    <a:pt x="135534" y="443311"/>
                  </a:lnTo>
                  <a:cubicBezTo>
                    <a:pt x="117653" y="465651"/>
                    <a:pt x="86912" y="476451"/>
                    <a:pt x="56630" y="468337"/>
                  </a:cubicBezTo>
                  <a:cubicBezTo>
                    <a:pt x="16254" y="457518"/>
                    <a:pt x="-8016" y="417171"/>
                    <a:pt x="2421" y="378221"/>
                  </a:cubicBezTo>
                  <a:cubicBezTo>
                    <a:pt x="5030" y="368482"/>
                    <a:pt x="9561" y="359754"/>
                    <a:pt x="15522" y="352307"/>
                  </a:cubicBezTo>
                  <a:lnTo>
                    <a:pt x="18352" y="349413"/>
                  </a:lnTo>
                  <a:lnTo>
                    <a:pt x="53052" y="308919"/>
                  </a:lnTo>
                  <a:cubicBezTo>
                    <a:pt x="129389" y="227342"/>
                    <a:pt x="224850" y="170410"/>
                    <a:pt x="327829" y="140770"/>
                  </a:cubicBezTo>
                  <a:lnTo>
                    <a:pt x="343304" y="137044"/>
                  </a:lnTo>
                  <a:lnTo>
                    <a:pt x="345517" y="134420"/>
                  </a:lnTo>
                  <a:lnTo>
                    <a:pt x="330628" y="134954"/>
                  </a:lnTo>
                  <a:cubicBezTo>
                    <a:pt x="309965" y="136377"/>
                    <a:pt x="289277" y="139167"/>
                    <a:pt x="268693" y="143365"/>
                  </a:cubicBezTo>
                  <a:lnTo>
                    <a:pt x="241534" y="149919"/>
                  </a:lnTo>
                  <a:lnTo>
                    <a:pt x="238463" y="151081"/>
                  </a:lnTo>
                  <a:cubicBezTo>
                    <a:pt x="229808" y="153447"/>
                    <a:pt x="220516" y="154210"/>
                    <a:pt x="211000" y="153057"/>
                  </a:cubicBezTo>
                  <a:cubicBezTo>
                    <a:pt x="172932" y="148444"/>
                    <a:pt x="145681" y="114935"/>
                    <a:pt x="150130" y="78210"/>
                  </a:cubicBezTo>
                  <a:cubicBezTo>
                    <a:pt x="150965" y="71325"/>
                    <a:pt x="152853" y="64815"/>
                    <a:pt x="155625" y="58812"/>
                  </a:cubicBezTo>
                  <a:cubicBezTo>
                    <a:pt x="163936" y="40805"/>
                    <a:pt x="180179" y="27365"/>
                    <a:pt x="199650" y="22042"/>
                  </a:cubicBezTo>
                  <a:lnTo>
                    <a:pt x="205333" y="21065"/>
                  </a:lnTo>
                  <a:lnTo>
                    <a:pt x="241981" y="12220"/>
                  </a:lnTo>
                  <a:cubicBezTo>
                    <a:pt x="288201" y="2795"/>
                    <a:pt x="334828" y="-1103"/>
                    <a:pt x="380983" y="267"/>
                  </a:cubicBezTo>
                  <a:cubicBezTo>
                    <a:pt x="427138" y="1637"/>
                    <a:pt x="472821" y="8276"/>
                    <a:pt x="517153" y="19922"/>
                  </a:cubicBezTo>
                  <a:lnTo>
                    <a:pt x="548943" y="29383"/>
                  </a:lnTo>
                  <a:lnTo>
                    <a:pt x="572035" y="24649"/>
                  </a:lnTo>
                  <a:cubicBezTo>
                    <a:pt x="603388" y="19562"/>
                    <a:pt x="636482" y="16839"/>
                    <a:pt x="670688" y="16840"/>
                  </a:cubicBezTo>
                  <a:cubicBezTo>
                    <a:pt x="782637" y="16839"/>
                    <a:pt x="882663" y="46001"/>
                    <a:pt x="948758" y="91751"/>
                  </a:cubicBezTo>
                  <a:lnTo>
                    <a:pt x="965169" y="104288"/>
                  </a:lnTo>
                  <a:lnTo>
                    <a:pt x="1173157" y="153171"/>
                  </a:lnTo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94C181DB-B56B-987C-F987-9D7AA45272C9}"/>
                </a:ext>
              </a:extLst>
            </p:cNvPr>
            <p:cNvSpPr/>
            <p:nvPr/>
          </p:nvSpPr>
          <p:spPr bwMode="auto">
            <a:xfrm>
              <a:off x="-6129424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70A10D48-36B1-7188-B893-3F8248EE33D6}"/>
              </a:ext>
            </a:extLst>
          </p:cNvPr>
          <p:cNvSpPr txBox="1"/>
          <p:nvPr/>
        </p:nvSpPr>
        <p:spPr>
          <a:xfrm>
            <a:off x="357627" y="361951"/>
            <a:ext cx="6119373" cy="2496676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ポスト投函物を</a:t>
            </a: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投げ入れないで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ください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91DCA555-11D8-EB01-BE7D-CC0445500D9A}"/>
              </a:ext>
            </a:extLst>
          </p:cNvPr>
          <p:cNvSpPr txBox="1"/>
          <p:nvPr/>
        </p:nvSpPr>
        <p:spPr>
          <a:xfrm>
            <a:off x="279722" y="3894830"/>
            <a:ext cx="6195446" cy="75336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002060"/>
                </a:solidFill>
              </a:rPr>
              <a:t>ご注意ください</a:t>
            </a:r>
            <a:endParaRPr lang="en-US" altLang="ja-JP" sz="5400" dirty="0">
              <a:ln w="28575">
                <a:noFill/>
              </a:ln>
              <a:solidFill>
                <a:srgbClr val="002060"/>
              </a:solidFill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DDED3477-063A-61E0-9D9D-4EA6F3390345}"/>
              </a:ext>
            </a:extLst>
          </p:cNvPr>
          <p:cNvSpPr txBox="1"/>
          <p:nvPr/>
        </p:nvSpPr>
        <p:spPr>
          <a:xfrm>
            <a:off x="279722" y="3182061"/>
            <a:ext cx="6195446" cy="53190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ysClr val="windowText" lastClr="000000"/>
                </a:solidFill>
              </a:rPr>
              <a:t>クレーム対象案件になります！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3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FA510516-51C4-660C-9CDC-B10FDC77EC26}"/>
              </a:ext>
            </a:extLst>
          </p:cNvPr>
          <p:cNvSpPr/>
          <p:nvPr/>
        </p:nvSpPr>
        <p:spPr>
          <a:xfrm rot="5400000">
            <a:off x="669075" y="-46788"/>
            <a:ext cx="5519850" cy="6248401"/>
          </a:xfrm>
          <a:custGeom>
            <a:avLst/>
            <a:gdLst>
              <a:gd name="connsiteX0" fmla="*/ 0 w 5519850"/>
              <a:gd name="connsiteY0" fmla="*/ 590633 h 6248401"/>
              <a:gd name="connsiteX1" fmla="*/ 19543 w 5519850"/>
              <a:gd name="connsiteY1" fmla="*/ 569540 h 6248401"/>
              <a:gd name="connsiteX2" fmla="*/ 99086 w 5519850"/>
              <a:gd name="connsiteY2" fmla="*/ 272070 h 6248401"/>
              <a:gd name="connsiteX3" fmla="*/ 84908 w 5519850"/>
              <a:gd name="connsiteY3" fmla="*/ 132433 h 6248401"/>
              <a:gd name="connsiteX4" fmla="*/ 74031 w 5519850"/>
              <a:gd name="connsiteY4" fmla="*/ 92590 h 6248401"/>
              <a:gd name="connsiteX5" fmla="*/ 110082 w 5519850"/>
              <a:gd name="connsiteY5" fmla="*/ 106514 h 6248401"/>
              <a:gd name="connsiteX6" fmla="*/ 233876 w 5519850"/>
              <a:gd name="connsiteY6" fmla="*/ 124300 h 6248401"/>
              <a:gd name="connsiteX7" fmla="*/ 497598 w 5519850"/>
              <a:gd name="connsiteY7" fmla="*/ 24517 h 6248401"/>
              <a:gd name="connsiteX8" fmla="*/ 516296 w 5519850"/>
              <a:gd name="connsiteY8" fmla="*/ 2 h 6248401"/>
              <a:gd name="connsiteX9" fmla="*/ 534994 w 5519850"/>
              <a:gd name="connsiteY9" fmla="*/ 24517 h 6248401"/>
              <a:gd name="connsiteX10" fmla="*/ 798715 w 5519850"/>
              <a:gd name="connsiteY10" fmla="*/ 124300 h 6248401"/>
              <a:gd name="connsiteX11" fmla="*/ 1062437 w 5519850"/>
              <a:gd name="connsiteY11" fmla="*/ 24517 h 6248401"/>
              <a:gd name="connsiteX12" fmla="*/ 1081135 w 5519850"/>
              <a:gd name="connsiteY12" fmla="*/ 2 h 6248401"/>
              <a:gd name="connsiteX13" fmla="*/ 1099833 w 5519850"/>
              <a:gd name="connsiteY13" fmla="*/ 24517 h 6248401"/>
              <a:gd name="connsiteX14" fmla="*/ 1363554 w 5519850"/>
              <a:gd name="connsiteY14" fmla="*/ 124300 h 6248401"/>
              <a:gd name="connsiteX15" fmla="*/ 1627276 w 5519850"/>
              <a:gd name="connsiteY15" fmla="*/ 24517 h 6248401"/>
              <a:gd name="connsiteX16" fmla="*/ 1645974 w 5519850"/>
              <a:gd name="connsiteY16" fmla="*/ 1 h 6248401"/>
              <a:gd name="connsiteX17" fmla="*/ 1664673 w 5519850"/>
              <a:gd name="connsiteY17" fmla="*/ 24517 h 6248401"/>
              <a:gd name="connsiteX18" fmla="*/ 1714553 w 5519850"/>
              <a:gd name="connsiteY18" fmla="*/ 65506 h 6248401"/>
              <a:gd name="connsiteX19" fmla="*/ 1768515 w 5519850"/>
              <a:gd name="connsiteY19" fmla="*/ 92795 h 6248401"/>
              <a:gd name="connsiteX20" fmla="*/ 1768459 w 5519850"/>
              <a:gd name="connsiteY20" fmla="*/ 92589 h 6248401"/>
              <a:gd name="connsiteX21" fmla="*/ 1787845 w 5519850"/>
              <a:gd name="connsiteY21" fmla="*/ 100077 h 6248401"/>
              <a:gd name="connsiteX22" fmla="*/ 1834477 w 5519850"/>
              <a:gd name="connsiteY22" fmla="*/ 113133 h 6248401"/>
              <a:gd name="connsiteX23" fmla="*/ 1855409 w 5519850"/>
              <a:gd name="connsiteY23" fmla="*/ 117757 h 6248401"/>
              <a:gd name="connsiteX24" fmla="*/ 1928343 w 5519850"/>
              <a:gd name="connsiteY24" fmla="*/ 124296 h 6248401"/>
              <a:gd name="connsiteX25" fmla="*/ 2007786 w 5519850"/>
              <a:gd name="connsiteY25" fmla="*/ 117174 h 6248401"/>
              <a:gd name="connsiteX26" fmla="*/ 2192025 w 5519850"/>
              <a:gd name="connsiteY26" fmla="*/ 24516 h 6248401"/>
              <a:gd name="connsiteX27" fmla="*/ 2210723 w 5519850"/>
              <a:gd name="connsiteY27" fmla="*/ 1 h 6248401"/>
              <a:gd name="connsiteX28" fmla="*/ 2210768 w 5519850"/>
              <a:gd name="connsiteY28" fmla="*/ 60 h 6248401"/>
              <a:gd name="connsiteX29" fmla="*/ 2210813 w 5519850"/>
              <a:gd name="connsiteY29" fmla="*/ 1 h 6248401"/>
              <a:gd name="connsiteX30" fmla="*/ 2229512 w 5519850"/>
              <a:gd name="connsiteY30" fmla="*/ 24517 h 6248401"/>
              <a:gd name="connsiteX31" fmla="*/ 2413751 w 5519850"/>
              <a:gd name="connsiteY31" fmla="*/ 117175 h 6248401"/>
              <a:gd name="connsiteX32" fmla="*/ 2493183 w 5519850"/>
              <a:gd name="connsiteY32" fmla="*/ 124296 h 6248401"/>
              <a:gd name="connsiteX33" fmla="*/ 2572625 w 5519850"/>
              <a:gd name="connsiteY33" fmla="*/ 117174 h 6248401"/>
              <a:gd name="connsiteX34" fmla="*/ 2756864 w 5519850"/>
              <a:gd name="connsiteY34" fmla="*/ 24516 h 6248401"/>
              <a:gd name="connsiteX35" fmla="*/ 2775562 w 5519850"/>
              <a:gd name="connsiteY35" fmla="*/ 1 h 6248401"/>
              <a:gd name="connsiteX36" fmla="*/ 2775608 w 5519850"/>
              <a:gd name="connsiteY36" fmla="*/ 61 h 6248401"/>
              <a:gd name="connsiteX37" fmla="*/ 2775653 w 5519850"/>
              <a:gd name="connsiteY37" fmla="*/ 2 h 6248401"/>
              <a:gd name="connsiteX38" fmla="*/ 2794351 w 5519850"/>
              <a:gd name="connsiteY38" fmla="*/ 24517 h 6248401"/>
              <a:gd name="connsiteX39" fmla="*/ 2978590 w 5519850"/>
              <a:gd name="connsiteY39" fmla="*/ 117175 h 6248401"/>
              <a:gd name="connsiteX40" fmla="*/ 3058022 w 5519850"/>
              <a:gd name="connsiteY40" fmla="*/ 124296 h 6248401"/>
              <a:gd name="connsiteX41" fmla="*/ 3137464 w 5519850"/>
              <a:gd name="connsiteY41" fmla="*/ 117174 h 6248401"/>
              <a:gd name="connsiteX42" fmla="*/ 3321703 w 5519850"/>
              <a:gd name="connsiteY42" fmla="*/ 24516 h 6248401"/>
              <a:gd name="connsiteX43" fmla="*/ 3340401 w 5519850"/>
              <a:gd name="connsiteY43" fmla="*/ 0 h 6248401"/>
              <a:gd name="connsiteX44" fmla="*/ 3340447 w 5519850"/>
              <a:gd name="connsiteY44" fmla="*/ 61 h 6248401"/>
              <a:gd name="connsiteX45" fmla="*/ 3340493 w 5519850"/>
              <a:gd name="connsiteY45" fmla="*/ 1 h 6248401"/>
              <a:gd name="connsiteX46" fmla="*/ 3359191 w 5519850"/>
              <a:gd name="connsiteY46" fmla="*/ 24517 h 6248401"/>
              <a:gd name="connsiteX47" fmla="*/ 3543430 w 5519850"/>
              <a:gd name="connsiteY47" fmla="*/ 117175 h 6248401"/>
              <a:gd name="connsiteX48" fmla="*/ 3622862 w 5519850"/>
              <a:gd name="connsiteY48" fmla="*/ 124296 h 6248401"/>
              <a:gd name="connsiteX49" fmla="*/ 3695823 w 5519850"/>
              <a:gd name="connsiteY49" fmla="*/ 117755 h 6248401"/>
              <a:gd name="connsiteX50" fmla="*/ 3716702 w 5519850"/>
              <a:gd name="connsiteY50" fmla="*/ 113143 h 6248401"/>
              <a:gd name="connsiteX51" fmla="*/ 3774416 w 5519850"/>
              <a:gd name="connsiteY51" fmla="*/ 96983 h 6248401"/>
              <a:gd name="connsiteX52" fmla="*/ 3886542 w 5519850"/>
              <a:gd name="connsiteY52" fmla="*/ 24516 h 6248401"/>
              <a:gd name="connsiteX53" fmla="*/ 3905241 w 5519850"/>
              <a:gd name="connsiteY53" fmla="*/ 0 h 6248401"/>
              <a:gd name="connsiteX54" fmla="*/ 3923940 w 5519850"/>
              <a:gd name="connsiteY54" fmla="*/ 24516 h 6248401"/>
              <a:gd name="connsiteX55" fmla="*/ 4187661 w 5519850"/>
              <a:gd name="connsiteY55" fmla="*/ 124299 h 6248401"/>
              <a:gd name="connsiteX56" fmla="*/ 4451382 w 5519850"/>
              <a:gd name="connsiteY56" fmla="*/ 24516 h 6248401"/>
              <a:gd name="connsiteX57" fmla="*/ 4470080 w 5519850"/>
              <a:gd name="connsiteY57" fmla="*/ 1 h 6248401"/>
              <a:gd name="connsiteX58" fmla="*/ 4488779 w 5519850"/>
              <a:gd name="connsiteY58" fmla="*/ 24516 h 6248401"/>
              <a:gd name="connsiteX59" fmla="*/ 4752500 w 5519850"/>
              <a:gd name="connsiteY59" fmla="*/ 124299 h 6248401"/>
              <a:gd name="connsiteX60" fmla="*/ 5016221 w 5519850"/>
              <a:gd name="connsiteY60" fmla="*/ 24516 h 6248401"/>
              <a:gd name="connsiteX61" fmla="*/ 5034920 w 5519850"/>
              <a:gd name="connsiteY61" fmla="*/ 0 h 6248401"/>
              <a:gd name="connsiteX62" fmla="*/ 5053618 w 5519850"/>
              <a:gd name="connsiteY62" fmla="*/ 24516 h 6248401"/>
              <a:gd name="connsiteX63" fmla="*/ 5317340 w 5519850"/>
              <a:gd name="connsiteY63" fmla="*/ 124299 h 6248401"/>
              <a:gd name="connsiteX64" fmla="*/ 5441134 w 5519850"/>
              <a:gd name="connsiteY64" fmla="*/ 106513 h 6248401"/>
              <a:gd name="connsiteX65" fmla="*/ 5442122 w 5519850"/>
              <a:gd name="connsiteY65" fmla="*/ 106132 h 6248401"/>
              <a:gd name="connsiteX66" fmla="*/ 5434942 w 5519850"/>
              <a:gd name="connsiteY66" fmla="*/ 132432 h 6248401"/>
              <a:gd name="connsiteX67" fmla="*/ 5420765 w 5519850"/>
              <a:gd name="connsiteY67" fmla="*/ 272069 h 6248401"/>
              <a:gd name="connsiteX68" fmla="*/ 5500307 w 5519850"/>
              <a:gd name="connsiteY68" fmla="*/ 569539 h 6248401"/>
              <a:gd name="connsiteX69" fmla="*/ 5519850 w 5519850"/>
              <a:gd name="connsiteY69" fmla="*/ 590632 h 6248401"/>
              <a:gd name="connsiteX70" fmla="*/ 5500307 w 5519850"/>
              <a:gd name="connsiteY70" fmla="*/ 611725 h 6248401"/>
              <a:gd name="connsiteX71" fmla="*/ 5420765 w 5519850"/>
              <a:gd name="connsiteY71" fmla="*/ 909195 h 6248401"/>
              <a:gd name="connsiteX72" fmla="*/ 5500307 w 5519850"/>
              <a:gd name="connsiteY72" fmla="*/ 1206665 h 6248401"/>
              <a:gd name="connsiteX73" fmla="*/ 5519849 w 5519850"/>
              <a:gd name="connsiteY73" fmla="*/ 1227756 h 6248401"/>
              <a:gd name="connsiteX74" fmla="*/ 5500307 w 5519850"/>
              <a:gd name="connsiteY74" fmla="*/ 1248847 h 6248401"/>
              <a:gd name="connsiteX75" fmla="*/ 5420764 w 5519850"/>
              <a:gd name="connsiteY75" fmla="*/ 1546317 h 6248401"/>
              <a:gd name="connsiteX76" fmla="*/ 5500306 w 5519850"/>
              <a:gd name="connsiteY76" fmla="*/ 1843788 h 6248401"/>
              <a:gd name="connsiteX77" fmla="*/ 5519848 w 5519850"/>
              <a:gd name="connsiteY77" fmla="*/ 1864879 h 6248401"/>
              <a:gd name="connsiteX78" fmla="*/ 5500306 w 5519850"/>
              <a:gd name="connsiteY78" fmla="*/ 1885970 h 6248401"/>
              <a:gd name="connsiteX79" fmla="*/ 5420764 w 5519850"/>
              <a:gd name="connsiteY79" fmla="*/ 2183440 h 6248401"/>
              <a:gd name="connsiteX80" fmla="*/ 5500306 w 5519850"/>
              <a:gd name="connsiteY80" fmla="*/ 2480910 h 6248401"/>
              <a:gd name="connsiteX81" fmla="*/ 5519848 w 5519850"/>
              <a:gd name="connsiteY81" fmla="*/ 2502002 h 6248401"/>
              <a:gd name="connsiteX82" fmla="*/ 5500306 w 5519850"/>
              <a:gd name="connsiteY82" fmla="*/ 2523093 h 6248401"/>
              <a:gd name="connsiteX83" fmla="*/ 5420764 w 5519850"/>
              <a:gd name="connsiteY83" fmla="*/ 2820563 h 6248401"/>
              <a:gd name="connsiteX84" fmla="*/ 5500306 w 5519850"/>
              <a:gd name="connsiteY84" fmla="*/ 3118033 h 6248401"/>
              <a:gd name="connsiteX85" fmla="*/ 5519848 w 5519850"/>
              <a:gd name="connsiteY85" fmla="*/ 3139124 h 6248401"/>
              <a:gd name="connsiteX86" fmla="*/ 5500306 w 5519850"/>
              <a:gd name="connsiteY86" fmla="*/ 3160216 h 6248401"/>
              <a:gd name="connsiteX87" fmla="*/ 5420764 w 5519850"/>
              <a:gd name="connsiteY87" fmla="*/ 3457686 h 6248401"/>
              <a:gd name="connsiteX88" fmla="*/ 5500306 w 5519850"/>
              <a:gd name="connsiteY88" fmla="*/ 3755154 h 6248401"/>
              <a:gd name="connsiteX89" fmla="*/ 5519848 w 5519850"/>
              <a:gd name="connsiteY89" fmla="*/ 3776245 h 6248401"/>
              <a:gd name="connsiteX90" fmla="*/ 5500306 w 5519850"/>
              <a:gd name="connsiteY90" fmla="*/ 3797336 h 6248401"/>
              <a:gd name="connsiteX91" fmla="*/ 5420764 w 5519850"/>
              <a:gd name="connsiteY91" fmla="*/ 4094806 h 6248401"/>
              <a:gd name="connsiteX92" fmla="*/ 5500306 w 5519850"/>
              <a:gd name="connsiteY92" fmla="*/ 4392276 h 6248401"/>
              <a:gd name="connsiteX93" fmla="*/ 5519848 w 5519850"/>
              <a:gd name="connsiteY93" fmla="*/ 4413367 h 6248401"/>
              <a:gd name="connsiteX94" fmla="*/ 5500306 w 5519850"/>
              <a:gd name="connsiteY94" fmla="*/ 4434459 h 6248401"/>
              <a:gd name="connsiteX95" fmla="*/ 5420764 w 5519850"/>
              <a:gd name="connsiteY95" fmla="*/ 4731929 h 6248401"/>
              <a:gd name="connsiteX96" fmla="*/ 5500306 w 5519850"/>
              <a:gd name="connsiteY96" fmla="*/ 5029399 h 6248401"/>
              <a:gd name="connsiteX97" fmla="*/ 5519848 w 5519850"/>
              <a:gd name="connsiteY97" fmla="*/ 5050490 h 6248401"/>
              <a:gd name="connsiteX98" fmla="*/ 5500306 w 5519850"/>
              <a:gd name="connsiteY98" fmla="*/ 5071581 h 6248401"/>
              <a:gd name="connsiteX99" fmla="*/ 5420764 w 5519850"/>
              <a:gd name="connsiteY99" fmla="*/ 5369051 h 6248401"/>
              <a:gd name="connsiteX100" fmla="*/ 5500306 w 5519850"/>
              <a:gd name="connsiteY100" fmla="*/ 5666522 h 6248401"/>
              <a:gd name="connsiteX101" fmla="*/ 5519848 w 5519850"/>
              <a:gd name="connsiteY101" fmla="*/ 5687613 h 6248401"/>
              <a:gd name="connsiteX102" fmla="*/ 5500306 w 5519850"/>
              <a:gd name="connsiteY102" fmla="*/ 5708704 h 6248401"/>
              <a:gd name="connsiteX103" fmla="*/ 5420764 w 5519850"/>
              <a:gd name="connsiteY103" fmla="*/ 6006174 h 6248401"/>
              <a:gd name="connsiteX104" fmla="*/ 5424430 w 5519850"/>
              <a:gd name="connsiteY104" fmla="*/ 6078472 h 6248401"/>
              <a:gd name="connsiteX105" fmla="*/ 5434086 w 5519850"/>
              <a:gd name="connsiteY105" fmla="*/ 6140330 h 6248401"/>
              <a:gd name="connsiteX106" fmla="*/ 5381434 w 5519850"/>
              <a:gd name="connsiteY106" fmla="*/ 6128699 h 6248401"/>
              <a:gd name="connsiteX107" fmla="*/ 5317339 w 5519850"/>
              <a:gd name="connsiteY107" fmla="*/ 6124101 h 6248401"/>
              <a:gd name="connsiteX108" fmla="*/ 5053618 w 5519850"/>
              <a:gd name="connsiteY108" fmla="*/ 6223885 h 6248401"/>
              <a:gd name="connsiteX109" fmla="*/ 5034919 w 5519850"/>
              <a:gd name="connsiteY109" fmla="*/ 6248400 h 6248401"/>
              <a:gd name="connsiteX110" fmla="*/ 5016220 w 5519850"/>
              <a:gd name="connsiteY110" fmla="*/ 6223885 h 6248401"/>
              <a:gd name="connsiteX111" fmla="*/ 4752499 w 5519850"/>
              <a:gd name="connsiteY111" fmla="*/ 6124101 h 6248401"/>
              <a:gd name="connsiteX112" fmla="*/ 4488778 w 5519850"/>
              <a:gd name="connsiteY112" fmla="*/ 6223885 h 6248401"/>
              <a:gd name="connsiteX113" fmla="*/ 4470080 w 5519850"/>
              <a:gd name="connsiteY113" fmla="*/ 6248400 h 6248401"/>
              <a:gd name="connsiteX114" fmla="*/ 4451381 w 5519850"/>
              <a:gd name="connsiteY114" fmla="*/ 6223884 h 6248401"/>
              <a:gd name="connsiteX115" fmla="*/ 4187660 w 5519850"/>
              <a:gd name="connsiteY115" fmla="*/ 6124101 h 6248401"/>
              <a:gd name="connsiteX116" fmla="*/ 3923939 w 5519850"/>
              <a:gd name="connsiteY116" fmla="*/ 6223884 h 6248401"/>
              <a:gd name="connsiteX117" fmla="*/ 3905240 w 5519850"/>
              <a:gd name="connsiteY117" fmla="*/ 6248400 h 6248401"/>
              <a:gd name="connsiteX118" fmla="*/ 3886542 w 5519850"/>
              <a:gd name="connsiteY118" fmla="*/ 6223884 h 6248401"/>
              <a:gd name="connsiteX119" fmla="*/ 3774415 w 5519850"/>
              <a:gd name="connsiteY119" fmla="*/ 6151417 h 6248401"/>
              <a:gd name="connsiteX120" fmla="*/ 3716737 w 5519850"/>
              <a:gd name="connsiteY120" fmla="*/ 6135268 h 6248401"/>
              <a:gd name="connsiteX121" fmla="*/ 3695803 w 5519850"/>
              <a:gd name="connsiteY121" fmla="*/ 6130644 h 6248401"/>
              <a:gd name="connsiteX122" fmla="*/ 3622871 w 5519850"/>
              <a:gd name="connsiteY122" fmla="*/ 6124106 h 6248401"/>
              <a:gd name="connsiteX123" fmla="*/ 3543429 w 5519850"/>
              <a:gd name="connsiteY123" fmla="*/ 6131227 h 6248401"/>
              <a:gd name="connsiteX124" fmla="*/ 3359190 w 5519850"/>
              <a:gd name="connsiteY124" fmla="*/ 6223886 h 6248401"/>
              <a:gd name="connsiteX125" fmla="*/ 3340491 w 5519850"/>
              <a:gd name="connsiteY125" fmla="*/ 6248401 h 6248401"/>
              <a:gd name="connsiteX126" fmla="*/ 3340445 w 5519850"/>
              <a:gd name="connsiteY126" fmla="*/ 6248341 h 6248401"/>
              <a:gd name="connsiteX127" fmla="*/ 3340401 w 5519850"/>
              <a:gd name="connsiteY127" fmla="*/ 6248400 h 6248401"/>
              <a:gd name="connsiteX128" fmla="*/ 3321702 w 5519850"/>
              <a:gd name="connsiteY128" fmla="*/ 6223884 h 6248401"/>
              <a:gd name="connsiteX129" fmla="*/ 3137463 w 5519850"/>
              <a:gd name="connsiteY129" fmla="*/ 6131226 h 6248401"/>
              <a:gd name="connsiteX130" fmla="*/ 3058035 w 5519850"/>
              <a:gd name="connsiteY130" fmla="*/ 6124105 h 6248401"/>
              <a:gd name="connsiteX131" fmla="*/ 2978589 w 5519850"/>
              <a:gd name="connsiteY131" fmla="*/ 6131227 h 6248401"/>
              <a:gd name="connsiteX132" fmla="*/ 2794350 w 5519850"/>
              <a:gd name="connsiteY132" fmla="*/ 6223886 h 6248401"/>
              <a:gd name="connsiteX133" fmla="*/ 2775652 w 5519850"/>
              <a:gd name="connsiteY133" fmla="*/ 6248401 h 6248401"/>
              <a:gd name="connsiteX134" fmla="*/ 2775606 w 5519850"/>
              <a:gd name="connsiteY134" fmla="*/ 6248341 h 6248401"/>
              <a:gd name="connsiteX135" fmla="*/ 2775562 w 5519850"/>
              <a:gd name="connsiteY135" fmla="*/ 6248399 h 6248401"/>
              <a:gd name="connsiteX136" fmla="*/ 2756863 w 5519850"/>
              <a:gd name="connsiteY136" fmla="*/ 6223884 h 6248401"/>
              <a:gd name="connsiteX137" fmla="*/ 2572625 w 5519850"/>
              <a:gd name="connsiteY137" fmla="*/ 6131226 h 6248401"/>
              <a:gd name="connsiteX138" fmla="*/ 2493196 w 5519850"/>
              <a:gd name="connsiteY138" fmla="*/ 6124105 h 6248401"/>
              <a:gd name="connsiteX139" fmla="*/ 2413750 w 5519850"/>
              <a:gd name="connsiteY139" fmla="*/ 6131227 h 6248401"/>
              <a:gd name="connsiteX140" fmla="*/ 2229511 w 5519850"/>
              <a:gd name="connsiteY140" fmla="*/ 6223885 h 6248401"/>
              <a:gd name="connsiteX141" fmla="*/ 2210813 w 5519850"/>
              <a:gd name="connsiteY141" fmla="*/ 6248401 h 6248401"/>
              <a:gd name="connsiteX142" fmla="*/ 2210767 w 5519850"/>
              <a:gd name="connsiteY142" fmla="*/ 6248341 h 6248401"/>
              <a:gd name="connsiteX143" fmla="*/ 2210723 w 5519850"/>
              <a:gd name="connsiteY143" fmla="*/ 6248400 h 6248401"/>
              <a:gd name="connsiteX144" fmla="*/ 2192024 w 5519850"/>
              <a:gd name="connsiteY144" fmla="*/ 6223884 h 6248401"/>
              <a:gd name="connsiteX145" fmla="*/ 2007785 w 5519850"/>
              <a:gd name="connsiteY145" fmla="*/ 6131226 h 6248401"/>
              <a:gd name="connsiteX146" fmla="*/ 1928356 w 5519850"/>
              <a:gd name="connsiteY146" fmla="*/ 6124105 h 6248401"/>
              <a:gd name="connsiteX147" fmla="*/ 1855388 w 5519850"/>
              <a:gd name="connsiteY147" fmla="*/ 6130647 h 6248401"/>
              <a:gd name="connsiteX148" fmla="*/ 1834525 w 5519850"/>
              <a:gd name="connsiteY148" fmla="*/ 6135255 h 6248401"/>
              <a:gd name="connsiteX149" fmla="*/ 1787818 w 5519850"/>
              <a:gd name="connsiteY149" fmla="*/ 6148333 h 6248401"/>
              <a:gd name="connsiteX150" fmla="*/ 1777565 w 5519850"/>
              <a:gd name="connsiteY150" fmla="*/ 6152293 h 6248401"/>
              <a:gd name="connsiteX151" fmla="*/ 1777887 w 5519850"/>
              <a:gd name="connsiteY151" fmla="*/ 6151113 h 6248401"/>
              <a:gd name="connsiteX152" fmla="*/ 1776799 w 5519850"/>
              <a:gd name="connsiteY152" fmla="*/ 6151418 h 6248401"/>
              <a:gd name="connsiteX153" fmla="*/ 1664673 w 5519850"/>
              <a:gd name="connsiteY153" fmla="*/ 6223885 h 6248401"/>
              <a:gd name="connsiteX154" fmla="*/ 1645974 w 5519850"/>
              <a:gd name="connsiteY154" fmla="*/ 6248401 h 6248401"/>
              <a:gd name="connsiteX155" fmla="*/ 1627276 w 5519850"/>
              <a:gd name="connsiteY155" fmla="*/ 6223885 h 6248401"/>
              <a:gd name="connsiteX156" fmla="*/ 1363554 w 5519850"/>
              <a:gd name="connsiteY156" fmla="*/ 6124101 h 6248401"/>
              <a:gd name="connsiteX157" fmla="*/ 1099832 w 5519850"/>
              <a:gd name="connsiteY157" fmla="*/ 6223885 h 6248401"/>
              <a:gd name="connsiteX158" fmla="*/ 1081135 w 5519850"/>
              <a:gd name="connsiteY158" fmla="*/ 6248400 h 6248401"/>
              <a:gd name="connsiteX159" fmla="*/ 1062437 w 5519850"/>
              <a:gd name="connsiteY159" fmla="*/ 6223885 h 6248401"/>
              <a:gd name="connsiteX160" fmla="*/ 798715 w 5519850"/>
              <a:gd name="connsiteY160" fmla="*/ 6124101 h 6248401"/>
              <a:gd name="connsiteX161" fmla="*/ 534994 w 5519850"/>
              <a:gd name="connsiteY161" fmla="*/ 6223885 h 6248401"/>
              <a:gd name="connsiteX162" fmla="*/ 516296 w 5519850"/>
              <a:gd name="connsiteY162" fmla="*/ 6248401 h 6248401"/>
              <a:gd name="connsiteX163" fmla="*/ 497597 w 5519850"/>
              <a:gd name="connsiteY163" fmla="*/ 6223885 h 6248401"/>
              <a:gd name="connsiteX164" fmla="*/ 233876 w 5519850"/>
              <a:gd name="connsiteY164" fmla="*/ 6124101 h 6248401"/>
              <a:gd name="connsiteX165" fmla="*/ 110081 w 5519850"/>
              <a:gd name="connsiteY165" fmla="*/ 6141887 h 6248401"/>
              <a:gd name="connsiteX166" fmla="*/ 83138 w 5519850"/>
              <a:gd name="connsiteY166" fmla="*/ 6152294 h 6248401"/>
              <a:gd name="connsiteX167" fmla="*/ 84909 w 5519850"/>
              <a:gd name="connsiteY167" fmla="*/ 6145811 h 6248401"/>
              <a:gd name="connsiteX168" fmla="*/ 99086 w 5519850"/>
              <a:gd name="connsiteY168" fmla="*/ 6006174 h 6248401"/>
              <a:gd name="connsiteX169" fmla="*/ 19544 w 5519850"/>
              <a:gd name="connsiteY169" fmla="*/ 5708704 h 6248401"/>
              <a:gd name="connsiteX170" fmla="*/ 2 w 5519850"/>
              <a:gd name="connsiteY170" fmla="*/ 5687613 h 6248401"/>
              <a:gd name="connsiteX171" fmla="*/ 19544 w 5519850"/>
              <a:gd name="connsiteY171" fmla="*/ 5666522 h 6248401"/>
              <a:gd name="connsiteX172" fmla="*/ 99086 w 5519850"/>
              <a:gd name="connsiteY172" fmla="*/ 5369051 h 6248401"/>
              <a:gd name="connsiteX173" fmla="*/ 19544 w 5519850"/>
              <a:gd name="connsiteY173" fmla="*/ 5071581 h 6248401"/>
              <a:gd name="connsiteX174" fmla="*/ 2 w 5519850"/>
              <a:gd name="connsiteY174" fmla="*/ 5050490 h 6248401"/>
              <a:gd name="connsiteX175" fmla="*/ 19543 w 5519850"/>
              <a:gd name="connsiteY175" fmla="*/ 5029399 h 6248401"/>
              <a:gd name="connsiteX176" fmla="*/ 99086 w 5519850"/>
              <a:gd name="connsiteY176" fmla="*/ 4731929 h 6248401"/>
              <a:gd name="connsiteX177" fmla="*/ 19543 w 5519850"/>
              <a:gd name="connsiteY177" fmla="*/ 4434458 h 6248401"/>
              <a:gd name="connsiteX178" fmla="*/ 2 w 5519850"/>
              <a:gd name="connsiteY178" fmla="*/ 4413367 h 6248401"/>
              <a:gd name="connsiteX179" fmla="*/ 19543 w 5519850"/>
              <a:gd name="connsiteY179" fmla="*/ 4392276 h 6248401"/>
              <a:gd name="connsiteX180" fmla="*/ 99086 w 5519850"/>
              <a:gd name="connsiteY180" fmla="*/ 4094806 h 6248401"/>
              <a:gd name="connsiteX181" fmla="*/ 19543 w 5519850"/>
              <a:gd name="connsiteY181" fmla="*/ 3797336 h 6248401"/>
              <a:gd name="connsiteX182" fmla="*/ 1 w 5519850"/>
              <a:gd name="connsiteY182" fmla="*/ 3776245 h 6248401"/>
              <a:gd name="connsiteX183" fmla="*/ 19543 w 5519850"/>
              <a:gd name="connsiteY183" fmla="*/ 3755153 h 6248401"/>
              <a:gd name="connsiteX184" fmla="*/ 99086 w 5519850"/>
              <a:gd name="connsiteY184" fmla="*/ 3457687 h 6248401"/>
              <a:gd name="connsiteX185" fmla="*/ 19543 w 5519850"/>
              <a:gd name="connsiteY185" fmla="*/ 3160217 h 6248401"/>
              <a:gd name="connsiteX186" fmla="*/ 1 w 5519850"/>
              <a:gd name="connsiteY186" fmla="*/ 3139125 h 6248401"/>
              <a:gd name="connsiteX187" fmla="*/ 19543 w 5519850"/>
              <a:gd name="connsiteY187" fmla="*/ 3118034 h 6248401"/>
              <a:gd name="connsiteX188" fmla="*/ 99086 w 5519850"/>
              <a:gd name="connsiteY188" fmla="*/ 2820564 h 6248401"/>
              <a:gd name="connsiteX189" fmla="*/ 19543 w 5519850"/>
              <a:gd name="connsiteY189" fmla="*/ 2523094 h 6248401"/>
              <a:gd name="connsiteX190" fmla="*/ 1 w 5519850"/>
              <a:gd name="connsiteY190" fmla="*/ 2502003 h 6248401"/>
              <a:gd name="connsiteX191" fmla="*/ 19543 w 5519850"/>
              <a:gd name="connsiteY191" fmla="*/ 2480911 h 6248401"/>
              <a:gd name="connsiteX192" fmla="*/ 99086 w 5519850"/>
              <a:gd name="connsiteY192" fmla="*/ 2183441 h 6248401"/>
              <a:gd name="connsiteX193" fmla="*/ 19543 w 5519850"/>
              <a:gd name="connsiteY193" fmla="*/ 1885971 h 6248401"/>
              <a:gd name="connsiteX194" fmla="*/ 1 w 5519850"/>
              <a:gd name="connsiteY194" fmla="*/ 1864880 h 6248401"/>
              <a:gd name="connsiteX195" fmla="*/ 19543 w 5519850"/>
              <a:gd name="connsiteY195" fmla="*/ 1843789 h 6248401"/>
              <a:gd name="connsiteX196" fmla="*/ 99086 w 5519850"/>
              <a:gd name="connsiteY196" fmla="*/ 1546318 h 6248401"/>
              <a:gd name="connsiteX197" fmla="*/ 19543 w 5519850"/>
              <a:gd name="connsiteY197" fmla="*/ 1248848 h 6248401"/>
              <a:gd name="connsiteX198" fmla="*/ 1 w 5519850"/>
              <a:gd name="connsiteY198" fmla="*/ 1227757 h 6248401"/>
              <a:gd name="connsiteX199" fmla="*/ 19543 w 5519850"/>
              <a:gd name="connsiteY199" fmla="*/ 1206666 h 6248401"/>
              <a:gd name="connsiteX200" fmla="*/ 99086 w 5519850"/>
              <a:gd name="connsiteY200" fmla="*/ 909196 h 6248401"/>
              <a:gd name="connsiteX201" fmla="*/ 19543 w 5519850"/>
              <a:gd name="connsiteY201" fmla="*/ 611726 h 624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5519850" h="6248401">
                <a:moveTo>
                  <a:pt x="0" y="590633"/>
                </a:moveTo>
                <a:lnTo>
                  <a:pt x="19543" y="569540"/>
                </a:lnTo>
                <a:cubicBezTo>
                  <a:pt x="67534" y="505072"/>
                  <a:pt x="99086" y="395898"/>
                  <a:pt x="99086" y="272070"/>
                </a:cubicBezTo>
                <a:cubicBezTo>
                  <a:pt x="99086" y="222539"/>
                  <a:pt x="94037" y="175352"/>
                  <a:pt x="84908" y="132433"/>
                </a:cubicBezTo>
                <a:lnTo>
                  <a:pt x="74031" y="92590"/>
                </a:lnTo>
                <a:lnTo>
                  <a:pt x="110082" y="106514"/>
                </a:lnTo>
                <a:cubicBezTo>
                  <a:pt x="148131" y="117967"/>
                  <a:pt x="189964" y="124300"/>
                  <a:pt x="233876" y="124300"/>
                </a:cubicBezTo>
                <a:cubicBezTo>
                  <a:pt x="343656" y="124300"/>
                  <a:pt x="440444" y="84719"/>
                  <a:pt x="497598" y="24517"/>
                </a:cubicBezTo>
                <a:lnTo>
                  <a:pt x="516296" y="2"/>
                </a:lnTo>
                <a:lnTo>
                  <a:pt x="534994" y="24517"/>
                </a:lnTo>
                <a:cubicBezTo>
                  <a:pt x="592148" y="84719"/>
                  <a:pt x="688936" y="124300"/>
                  <a:pt x="798715" y="124300"/>
                </a:cubicBezTo>
                <a:cubicBezTo>
                  <a:pt x="908495" y="124300"/>
                  <a:pt x="1005283" y="84719"/>
                  <a:pt x="1062437" y="24517"/>
                </a:cubicBezTo>
                <a:lnTo>
                  <a:pt x="1081135" y="2"/>
                </a:lnTo>
                <a:lnTo>
                  <a:pt x="1099833" y="24517"/>
                </a:lnTo>
                <a:cubicBezTo>
                  <a:pt x="1156987" y="84719"/>
                  <a:pt x="1253775" y="124300"/>
                  <a:pt x="1363554" y="124300"/>
                </a:cubicBezTo>
                <a:cubicBezTo>
                  <a:pt x="1473334" y="124300"/>
                  <a:pt x="1570122" y="84719"/>
                  <a:pt x="1627276" y="24517"/>
                </a:cubicBezTo>
                <a:lnTo>
                  <a:pt x="1645974" y="1"/>
                </a:lnTo>
                <a:lnTo>
                  <a:pt x="1664673" y="24517"/>
                </a:lnTo>
                <a:cubicBezTo>
                  <a:pt x="1678961" y="39567"/>
                  <a:pt x="1695727" y="53329"/>
                  <a:pt x="1714553" y="65506"/>
                </a:cubicBezTo>
                <a:lnTo>
                  <a:pt x="1768515" y="92795"/>
                </a:lnTo>
                <a:lnTo>
                  <a:pt x="1768459" y="92589"/>
                </a:lnTo>
                <a:lnTo>
                  <a:pt x="1787845" y="100077"/>
                </a:lnTo>
                <a:lnTo>
                  <a:pt x="1834477" y="113133"/>
                </a:lnTo>
                <a:lnTo>
                  <a:pt x="1855409" y="117757"/>
                </a:lnTo>
                <a:lnTo>
                  <a:pt x="1928343" y="124296"/>
                </a:lnTo>
                <a:lnTo>
                  <a:pt x="2007786" y="117174"/>
                </a:lnTo>
                <a:cubicBezTo>
                  <a:pt x="2084000" y="103220"/>
                  <a:pt x="2149160" y="69667"/>
                  <a:pt x="2192025" y="24516"/>
                </a:cubicBezTo>
                <a:lnTo>
                  <a:pt x="2210723" y="1"/>
                </a:lnTo>
                <a:lnTo>
                  <a:pt x="2210768" y="60"/>
                </a:lnTo>
                <a:lnTo>
                  <a:pt x="2210813" y="1"/>
                </a:lnTo>
                <a:lnTo>
                  <a:pt x="2229512" y="24517"/>
                </a:lnTo>
                <a:cubicBezTo>
                  <a:pt x="2272378" y="69668"/>
                  <a:pt x="2337537" y="103221"/>
                  <a:pt x="2413751" y="117175"/>
                </a:cubicBezTo>
                <a:lnTo>
                  <a:pt x="2493183" y="124296"/>
                </a:lnTo>
                <a:lnTo>
                  <a:pt x="2572625" y="117174"/>
                </a:lnTo>
                <a:cubicBezTo>
                  <a:pt x="2648839" y="103220"/>
                  <a:pt x="2713999" y="69667"/>
                  <a:pt x="2756864" y="24516"/>
                </a:cubicBezTo>
                <a:lnTo>
                  <a:pt x="2775562" y="1"/>
                </a:lnTo>
                <a:lnTo>
                  <a:pt x="2775608" y="61"/>
                </a:lnTo>
                <a:lnTo>
                  <a:pt x="2775653" y="2"/>
                </a:lnTo>
                <a:lnTo>
                  <a:pt x="2794351" y="24517"/>
                </a:lnTo>
                <a:cubicBezTo>
                  <a:pt x="2837217" y="69668"/>
                  <a:pt x="2902376" y="103221"/>
                  <a:pt x="2978590" y="117175"/>
                </a:cubicBezTo>
                <a:lnTo>
                  <a:pt x="3058022" y="124296"/>
                </a:lnTo>
                <a:lnTo>
                  <a:pt x="3137464" y="117174"/>
                </a:lnTo>
                <a:cubicBezTo>
                  <a:pt x="3213678" y="103220"/>
                  <a:pt x="3278837" y="69667"/>
                  <a:pt x="3321703" y="24516"/>
                </a:cubicBezTo>
                <a:lnTo>
                  <a:pt x="3340401" y="0"/>
                </a:lnTo>
                <a:lnTo>
                  <a:pt x="3340447" y="61"/>
                </a:lnTo>
                <a:lnTo>
                  <a:pt x="3340493" y="1"/>
                </a:lnTo>
                <a:lnTo>
                  <a:pt x="3359191" y="24517"/>
                </a:lnTo>
                <a:cubicBezTo>
                  <a:pt x="3402056" y="69668"/>
                  <a:pt x="3467216" y="103221"/>
                  <a:pt x="3543430" y="117175"/>
                </a:cubicBezTo>
                <a:lnTo>
                  <a:pt x="3622862" y="124296"/>
                </a:lnTo>
                <a:lnTo>
                  <a:pt x="3695823" y="117755"/>
                </a:lnTo>
                <a:lnTo>
                  <a:pt x="3716702" y="113143"/>
                </a:lnTo>
                <a:lnTo>
                  <a:pt x="3774416" y="96983"/>
                </a:lnTo>
                <a:cubicBezTo>
                  <a:pt x="3819480" y="79563"/>
                  <a:pt x="3857965" y="54617"/>
                  <a:pt x="3886542" y="24516"/>
                </a:cubicBezTo>
                <a:lnTo>
                  <a:pt x="3905241" y="0"/>
                </a:lnTo>
                <a:lnTo>
                  <a:pt x="3923940" y="24516"/>
                </a:lnTo>
                <a:cubicBezTo>
                  <a:pt x="3981093" y="84718"/>
                  <a:pt x="4077882" y="124299"/>
                  <a:pt x="4187661" y="124299"/>
                </a:cubicBezTo>
                <a:cubicBezTo>
                  <a:pt x="4297440" y="124299"/>
                  <a:pt x="4394229" y="84718"/>
                  <a:pt x="4451382" y="24516"/>
                </a:cubicBezTo>
                <a:lnTo>
                  <a:pt x="4470080" y="1"/>
                </a:lnTo>
                <a:lnTo>
                  <a:pt x="4488779" y="24516"/>
                </a:lnTo>
                <a:cubicBezTo>
                  <a:pt x="4545932" y="84718"/>
                  <a:pt x="4642721" y="124299"/>
                  <a:pt x="4752500" y="124299"/>
                </a:cubicBezTo>
                <a:cubicBezTo>
                  <a:pt x="4862279" y="124299"/>
                  <a:pt x="4959068" y="84718"/>
                  <a:pt x="5016221" y="24516"/>
                </a:cubicBezTo>
                <a:lnTo>
                  <a:pt x="5034920" y="0"/>
                </a:lnTo>
                <a:lnTo>
                  <a:pt x="5053618" y="24516"/>
                </a:lnTo>
                <a:cubicBezTo>
                  <a:pt x="5110772" y="84718"/>
                  <a:pt x="5207560" y="124299"/>
                  <a:pt x="5317340" y="124299"/>
                </a:cubicBezTo>
                <a:cubicBezTo>
                  <a:pt x="5361252" y="124299"/>
                  <a:pt x="5403085" y="117966"/>
                  <a:pt x="5441134" y="106513"/>
                </a:cubicBezTo>
                <a:lnTo>
                  <a:pt x="5442122" y="106132"/>
                </a:lnTo>
                <a:lnTo>
                  <a:pt x="5434942" y="132432"/>
                </a:lnTo>
                <a:cubicBezTo>
                  <a:pt x="5425813" y="175351"/>
                  <a:pt x="5420765" y="222538"/>
                  <a:pt x="5420765" y="272069"/>
                </a:cubicBezTo>
                <a:cubicBezTo>
                  <a:pt x="5420765" y="395897"/>
                  <a:pt x="5452317" y="505071"/>
                  <a:pt x="5500307" y="569539"/>
                </a:cubicBezTo>
                <a:lnTo>
                  <a:pt x="5519850" y="590632"/>
                </a:lnTo>
                <a:lnTo>
                  <a:pt x="5500307" y="611725"/>
                </a:lnTo>
                <a:cubicBezTo>
                  <a:pt x="5452317" y="676192"/>
                  <a:pt x="5420765" y="785366"/>
                  <a:pt x="5420765" y="909195"/>
                </a:cubicBezTo>
                <a:cubicBezTo>
                  <a:pt x="5420765" y="1033022"/>
                  <a:pt x="5452317" y="1142197"/>
                  <a:pt x="5500307" y="1206665"/>
                </a:cubicBezTo>
                <a:lnTo>
                  <a:pt x="5519849" y="1227756"/>
                </a:lnTo>
                <a:lnTo>
                  <a:pt x="5500307" y="1248847"/>
                </a:lnTo>
                <a:cubicBezTo>
                  <a:pt x="5452317" y="1313315"/>
                  <a:pt x="5420764" y="1422489"/>
                  <a:pt x="5420764" y="1546317"/>
                </a:cubicBezTo>
                <a:cubicBezTo>
                  <a:pt x="5420764" y="1670145"/>
                  <a:pt x="5452316" y="1779320"/>
                  <a:pt x="5500306" y="1843788"/>
                </a:cubicBezTo>
                <a:lnTo>
                  <a:pt x="5519848" y="1864879"/>
                </a:lnTo>
                <a:lnTo>
                  <a:pt x="5500306" y="1885970"/>
                </a:lnTo>
                <a:cubicBezTo>
                  <a:pt x="5452316" y="1950438"/>
                  <a:pt x="5420764" y="2059612"/>
                  <a:pt x="5420764" y="2183440"/>
                </a:cubicBezTo>
                <a:cubicBezTo>
                  <a:pt x="5420764" y="2307268"/>
                  <a:pt x="5452316" y="2416442"/>
                  <a:pt x="5500306" y="2480910"/>
                </a:cubicBezTo>
                <a:lnTo>
                  <a:pt x="5519848" y="2502002"/>
                </a:lnTo>
                <a:lnTo>
                  <a:pt x="5500306" y="2523093"/>
                </a:lnTo>
                <a:cubicBezTo>
                  <a:pt x="5452316" y="2587561"/>
                  <a:pt x="5420764" y="2696735"/>
                  <a:pt x="5420764" y="2820563"/>
                </a:cubicBezTo>
                <a:cubicBezTo>
                  <a:pt x="5420764" y="2944391"/>
                  <a:pt x="5452316" y="3053565"/>
                  <a:pt x="5500306" y="3118033"/>
                </a:cubicBezTo>
                <a:lnTo>
                  <a:pt x="5519848" y="3139124"/>
                </a:lnTo>
                <a:lnTo>
                  <a:pt x="5500306" y="3160216"/>
                </a:lnTo>
                <a:cubicBezTo>
                  <a:pt x="5452316" y="3224683"/>
                  <a:pt x="5420764" y="3333857"/>
                  <a:pt x="5420764" y="3457686"/>
                </a:cubicBezTo>
                <a:cubicBezTo>
                  <a:pt x="5420764" y="3581513"/>
                  <a:pt x="5452316" y="3690686"/>
                  <a:pt x="5500306" y="3755154"/>
                </a:cubicBezTo>
                <a:lnTo>
                  <a:pt x="5519848" y="3776245"/>
                </a:lnTo>
                <a:lnTo>
                  <a:pt x="5500306" y="3797336"/>
                </a:lnTo>
                <a:cubicBezTo>
                  <a:pt x="5452316" y="3861804"/>
                  <a:pt x="5420764" y="3970979"/>
                  <a:pt x="5420764" y="4094806"/>
                </a:cubicBezTo>
                <a:cubicBezTo>
                  <a:pt x="5420764" y="4218634"/>
                  <a:pt x="5452316" y="4327808"/>
                  <a:pt x="5500306" y="4392276"/>
                </a:cubicBezTo>
                <a:lnTo>
                  <a:pt x="5519848" y="4413367"/>
                </a:lnTo>
                <a:lnTo>
                  <a:pt x="5500306" y="4434459"/>
                </a:lnTo>
                <a:cubicBezTo>
                  <a:pt x="5452316" y="4498926"/>
                  <a:pt x="5420764" y="4608101"/>
                  <a:pt x="5420764" y="4731929"/>
                </a:cubicBezTo>
                <a:cubicBezTo>
                  <a:pt x="5420764" y="4855757"/>
                  <a:pt x="5452316" y="4964931"/>
                  <a:pt x="5500306" y="5029399"/>
                </a:cubicBezTo>
                <a:lnTo>
                  <a:pt x="5519848" y="5050490"/>
                </a:lnTo>
                <a:lnTo>
                  <a:pt x="5500306" y="5071581"/>
                </a:lnTo>
                <a:cubicBezTo>
                  <a:pt x="5452316" y="5136049"/>
                  <a:pt x="5420764" y="5245223"/>
                  <a:pt x="5420764" y="5369051"/>
                </a:cubicBezTo>
                <a:cubicBezTo>
                  <a:pt x="5420764" y="5492879"/>
                  <a:pt x="5452316" y="5602054"/>
                  <a:pt x="5500306" y="5666522"/>
                </a:cubicBezTo>
                <a:lnTo>
                  <a:pt x="5519848" y="5687613"/>
                </a:lnTo>
                <a:lnTo>
                  <a:pt x="5500306" y="5708704"/>
                </a:lnTo>
                <a:cubicBezTo>
                  <a:pt x="5452316" y="5773171"/>
                  <a:pt x="5420764" y="5882346"/>
                  <a:pt x="5420764" y="6006174"/>
                </a:cubicBezTo>
                <a:cubicBezTo>
                  <a:pt x="5420764" y="6030939"/>
                  <a:pt x="5422026" y="6055119"/>
                  <a:pt x="5424430" y="6078472"/>
                </a:cubicBezTo>
                <a:lnTo>
                  <a:pt x="5434086" y="6140330"/>
                </a:lnTo>
                <a:lnTo>
                  <a:pt x="5381434" y="6128699"/>
                </a:lnTo>
                <a:cubicBezTo>
                  <a:pt x="5360731" y="6125684"/>
                  <a:pt x="5339294" y="6124101"/>
                  <a:pt x="5317339" y="6124101"/>
                </a:cubicBezTo>
                <a:cubicBezTo>
                  <a:pt x="5207560" y="6124101"/>
                  <a:pt x="5110771" y="6163682"/>
                  <a:pt x="5053618" y="6223885"/>
                </a:cubicBezTo>
                <a:lnTo>
                  <a:pt x="5034919" y="6248400"/>
                </a:lnTo>
                <a:lnTo>
                  <a:pt x="5016220" y="6223885"/>
                </a:lnTo>
                <a:cubicBezTo>
                  <a:pt x="4959067" y="6163682"/>
                  <a:pt x="4862278" y="6124101"/>
                  <a:pt x="4752499" y="6124101"/>
                </a:cubicBezTo>
                <a:cubicBezTo>
                  <a:pt x="4642720" y="6124101"/>
                  <a:pt x="4545931" y="6163682"/>
                  <a:pt x="4488778" y="6223885"/>
                </a:cubicBezTo>
                <a:lnTo>
                  <a:pt x="4470080" y="6248400"/>
                </a:lnTo>
                <a:lnTo>
                  <a:pt x="4451381" y="6223884"/>
                </a:lnTo>
                <a:cubicBezTo>
                  <a:pt x="4394228" y="6163682"/>
                  <a:pt x="4297439" y="6124101"/>
                  <a:pt x="4187660" y="6124101"/>
                </a:cubicBezTo>
                <a:cubicBezTo>
                  <a:pt x="4077881" y="6124101"/>
                  <a:pt x="3981092" y="6163682"/>
                  <a:pt x="3923939" y="6223884"/>
                </a:cubicBezTo>
                <a:lnTo>
                  <a:pt x="3905240" y="6248400"/>
                </a:lnTo>
                <a:lnTo>
                  <a:pt x="3886542" y="6223884"/>
                </a:lnTo>
                <a:cubicBezTo>
                  <a:pt x="3857965" y="6193783"/>
                  <a:pt x="3819479" y="6168838"/>
                  <a:pt x="3774415" y="6151417"/>
                </a:cubicBezTo>
                <a:lnTo>
                  <a:pt x="3716737" y="6135268"/>
                </a:lnTo>
                <a:lnTo>
                  <a:pt x="3695803" y="6130644"/>
                </a:lnTo>
                <a:lnTo>
                  <a:pt x="3622871" y="6124106"/>
                </a:lnTo>
                <a:lnTo>
                  <a:pt x="3543429" y="6131227"/>
                </a:lnTo>
                <a:cubicBezTo>
                  <a:pt x="3467215" y="6145182"/>
                  <a:pt x="3402055" y="6178734"/>
                  <a:pt x="3359190" y="6223886"/>
                </a:cubicBezTo>
                <a:lnTo>
                  <a:pt x="3340491" y="6248401"/>
                </a:lnTo>
                <a:lnTo>
                  <a:pt x="3340445" y="6248341"/>
                </a:lnTo>
                <a:lnTo>
                  <a:pt x="3340401" y="6248400"/>
                </a:lnTo>
                <a:lnTo>
                  <a:pt x="3321702" y="6223884"/>
                </a:lnTo>
                <a:cubicBezTo>
                  <a:pt x="3278837" y="6178733"/>
                  <a:pt x="3213677" y="6145180"/>
                  <a:pt x="3137463" y="6131226"/>
                </a:cubicBezTo>
                <a:lnTo>
                  <a:pt x="3058035" y="6124105"/>
                </a:lnTo>
                <a:lnTo>
                  <a:pt x="2978589" y="6131227"/>
                </a:lnTo>
                <a:cubicBezTo>
                  <a:pt x="2902375" y="6145182"/>
                  <a:pt x="2837215" y="6178734"/>
                  <a:pt x="2794350" y="6223886"/>
                </a:cubicBezTo>
                <a:lnTo>
                  <a:pt x="2775652" y="6248401"/>
                </a:lnTo>
                <a:lnTo>
                  <a:pt x="2775606" y="6248341"/>
                </a:lnTo>
                <a:lnTo>
                  <a:pt x="2775562" y="6248399"/>
                </a:lnTo>
                <a:lnTo>
                  <a:pt x="2756863" y="6223884"/>
                </a:lnTo>
                <a:cubicBezTo>
                  <a:pt x="2713998" y="6178733"/>
                  <a:pt x="2648839" y="6145180"/>
                  <a:pt x="2572625" y="6131226"/>
                </a:cubicBezTo>
                <a:lnTo>
                  <a:pt x="2493196" y="6124105"/>
                </a:lnTo>
                <a:lnTo>
                  <a:pt x="2413750" y="6131227"/>
                </a:lnTo>
                <a:cubicBezTo>
                  <a:pt x="2337536" y="6145181"/>
                  <a:pt x="2272377" y="6178734"/>
                  <a:pt x="2229511" y="6223885"/>
                </a:cubicBezTo>
                <a:lnTo>
                  <a:pt x="2210813" y="6248401"/>
                </a:lnTo>
                <a:lnTo>
                  <a:pt x="2210767" y="6248341"/>
                </a:lnTo>
                <a:lnTo>
                  <a:pt x="2210723" y="6248400"/>
                </a:lnTo>
                <a:lnTo>
                  <a:pt x="2192024" y="6223884"/>
                </a:lnTo>
                <a:cubicBezTo>
                  <a:pt x="2149159" y="6178733"/>
                  <a:pt x="2083999" y="6145180"/>
                  <a:pt x="2007785" y="6131226"/>
                </a:cubicBezTo>
                <a:lnTo>
                  <a:pt x="1928356" y="6124105"/>
                </a:lnTo>
                <a:lnTo>
                  <a:pt x="1855388" y="6130647"/>
                </a:lnTo>
                <a:lnTo>
                  <a:pt x="1834525" y="6135255"/>
                </a:lnTo>
                <a:lnTo>
                  <a:pt x="1787818" y="6148333"/>
                </a:lnTo>
                <a:lnTo>
                  <a:pt x="1777565" y="6152293"/>
                </a:lnTo>
                <a:lnTo>
                  <a:pt x="1777887" y="6151113"/>
                </a:lnTo>
                <a:lnTo>
                  <a:pt x="1776799" y="6151418"/>
                </a:lnTo>
                <a:cubicBezTo>
                  <a:pt x="1731735" y="6168839"/>
                  <a:pt x="1693250" y="6193784"/>
                  <a:pt x="1664673" y="6223885"/>
                </a:cubicBezTo>
                <a:lnTo>
                  <a:pt x="1645974" y="6248401"/>
                </a:lnTo>
                <a:lnTo>
                  <a:pt x="1627276" y="6223885"/>
                </a:lnTo>
                <a:cubicBezTo>
                  <a:pt x="1570122" y="6163683"/>
                  <a:pt x="1473334" y="6124101"/>
                  <a:pt x="1363554" y="6124101"/>
                </a:cubicBezTo>
                <a:cubicBezTo>
                  <a:pt x="1253775" y="6124101"/>
                  <a:pt x="1156987" y="6163683"/>
                  <a:pt x="1099832" y="6223885"/>
                </a:cubicBezTo>
                <a:lnTo>
                  <a:pt x="1081135" y="6248400"/>
                </a:lnTo>
                <a:lnTo>
                  <a:pt x="1062437" y="6223885"/>
                </a:lnTo>
                <a:cubicBezTo>
                  <a:pt x="1005283" y="6163683"/>
                  <a:pt x="908495" y="6124101"/>
                  <a:pt x="798715" y="6124101"/>
                </a:cubicBezTo>
                <a:cubicBezTo>
                  <a:pt x="688936" y="6124101"/>
                  <a:pt x="592148" y="6163683"/>
                  <a:pt x="534994" y="6223885"/>
                </a:cubicBezTo>
                <a:lnTo>
                  <a:pt x="516296" y="6248401"/>
                </a:lnTo>
                <a:lnTo>
                  <a:pt x="497597" y="6223885"/>
                </a:lnTo>
                <a:cubicBezTo>
                  <a:pt x="440443" y="6163683"/>
                  <a:pt x="343655" y="6124101"/>
                  <a:pt x="233876" y="6124101"/>
                </a:cubicBezTo>
                <a:cubicBezTo>
                  <a:pt x="189964" y="6124101"/>
                  <a:pt x="148131" y="6130434"/>
                  <a:pt x="110081" y="6141887"/>
                </a:cubicBezTo>
                <a:lnTo>
                  <a:pt x="83138" y="6152294"/>
                </a:lnTo>
                <a:lnTo>
                  <a:pt x="84909" y="6145811"/>
                </a:lnTo>
                <a:cubicBezTo>
                  <a:pt x="94038" y="6102892"/>
                  <a:pt x="99086" y="6055705"/>
                  <a:pt x="99086" y="6006174"/>
                </a:cubicBezTo>
                <a:cubicBezTo>
                  <a:pt x="99086" y="5882347"/>
                  <a:pt x="67534" y="5773172"/>
                  <a:pt x="19544" y="5708704"/>
                </a:cubicBezTo>
                <a:lnTo>
                  <a:pt x="2" y="5687613"/>
                </a:lnTo>
                <a:lnTo>
                  <a:pt x="19544" y="5666522"/>
                </a:lnTo>
                <a:cubicBezTo>
                  <a:pt x="67534" y="5602054"/>
                  <a:pt x="99086" y="5492879"/>
                  <a:pt x="99086" y="5369051"/>
                </a:cubicBezTo>
                <a:cubicBezTo>
                  <a:pt x="99086" y="5245223"/>
                  <a:pt x="67534" y="5136048"/>
                  <a:pt x="19544" y="5071581"/>
                </a:cubicBezTo>
                <a:lnTo>
                  <a:pt x="2" y="5050490"/>
                </a:lnTo>
                <a:lnTo>
                  <a:pt x="19543" y="5029399"/>
                </a:lnTo>
                <a:cubicBezTo>
                  <a:pt x="67534" y="4964931"/>
                  <a:pt x="99086" y="4855757"/>
                  <a:pt x="99086" y="4731929"/>
                </a:cubicBezTo>
                <a:cubicBezTo>
                  <a:pt x="99086" y="4608100"/>
                  <a:pt x="67534" y="4498925"/>
                  <a:pt x="19543" y="4434458"/>
                </a:cubicBezTo>
                <a:lnTo>
                  <a:pt x="2" y="4413367"/>
                </a:lnTo>
                <a:lnTo>
                  <a:pt x="19543" y="4392276"/>
                </a:lnTo>
                <a:cubicBezTo>
                  <a:pt x="67534" y="4327808"/>
                  <a:pt x="99086" y="4218633"/>
                  <a:pt x="99086" y="4094806"/>
                </a:cubicBezTo>
                <a:cubicBezTo>
                  <a:pt x="99086" y="3970978"/>
                  <a:pt x="67534" y="3861803"/>
                  <a:pt x="19543" y="3797336"/>
                </a:cubicBezTo>
                <a:lnTo>
                  <a:pt x="1" y="3776245"/>
                </a:lnTo>
                <a:lnTo>
                  <a:pt x="19543" y="3755153"/>
                </a:lnTo>
                <a:cubicBezTo>
                  <a:pt x="67534" y="3690686"/>
                  <a:pt x="99086" y="3581514"/>
                  <a:pt x="99086" y="3457687"/>
                </a:cubicBezTo>
                <a:cubicBezTo>
                  <a:pt x="99086" y="3333858"/>
                  <a:pt x="67534" y="3224684"/>
                  <a:pt x="19543" y="3160217"/>
                </a:cubicBezTo>
                <a:lnTo>
                  <a:pt x="1" y="3139125"/>
                </a:lnTo>
                <a:lnTo>
                  <a:pt x="19543" y="3118034"/>
                </a:lnTo>
                <a:cubicBezTo>
                  <a:pt x="67534" y="3053566"/>
                  <a:pt x="99086" y="2944392"/>
                  <a:pt x="99086" y="2820564"/>
                </a:cubicBezTo>
                <a:cubicBezTo>
                  <a:pt x="99086" y="2696736"/>
                  <a:pt x="67534" y="2587562"/>
                  <a:pt x="19543" y="2523094"/>
                </a:cubicBezTo>
                <a:lnTo>
                  <a:pt x="1" y="2502003"/>
                </a:lnTo>
                <a:lnTo>
                  <a:pt x="19543" y="2480911"/>
                </a:lnTo>
                <a:cubicBezTo>
                  <a:pt x="67534" y="2416443"/>
                  <a:pt x="99086" y="2307269"/>
                  <a:pt x="99086" y="2183441"/>
                </a:cubicBezTo>
                <a:cubicBezTo>
                  <a:pt x="99086" y="2059613"/>
                  <a:pt x="67534" y="1950439"/>
                  <a:pt x="19543" y="1885971"/>
                </a:cubicBezTo>
                <a:lnTo>
                  <a:pt x="1" y="1864880"/>
                </a:lnTo>
                <a:lnTo>
                  <a:pt x="19543" y="1843789"/>
                </a:lnTo>
                <a:cubicBezTo>
                  <a:pt x="67534" y="1779321"/>
                  <a:pt x="99086" y="1670146"/>
                  <a:pt x="99086" y="1546318"/>
                </a:cubicBezTo>
                <a:cubicBezTo>
                  <a:pt x="99086" y="1422490"/>
                  <a:pt x="67534" y="1313316"/>
                  <a:pt x="19543" y="1248848"/>
                </a:cubicBezTo>
                <a:lnTo>
                  <a:pt x="1" y="1227757"/>
                </a:lnTo>
                <a:lnTo>
                  <a:pt x="19543" y="1206666"/>
                </a:lnTo>
                <a:cubicBezTo>
                  <a:pt x="67534" y="1142198"/>
                  <a:pt x="99086" y="1033023"/>
                  <a:pt x="99086" y="909196"/>
                </a:cubicBezTo>
                <a:cubicBezTo>
                  <a:pt x="99086" y="785367"/>
                  <a:pt x="67534" y="676193"/>
                  <a:pt x="19543" y="611726"/>
                </a:cubicBezTo>
                <a:close/>
              </a:path>
            </a:pathLst>
          </a:custGeom>
          <a:solidFill>
            <a:srgbClr val="FFFF00"/>
          </a:solidFill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DAD40EE-F090-E630-105D-4D7C2C55A8AB}"/>
              </a:ext>
            </a:extLst>
          </p:cNvPr>
          <p:cNvGrpSpPr/>
          <p:nvPr/>
        </p:nvGrpSpPr>
        <p:grpSpPr>
          <a:xfrm>
            <a:off x="2259649" y="5324171"/>
            <a:ext cx="2338701" cy="4264342"/>
            <a:chOff x="229034" y="1689050"/>
            <a:chExt cx="2698741" cy="4920832"/>
          </a:xfrm>
        </p:grpSpPr>
        <p:sp>
          <p:nvSpPr>
            <p:cNvPr id="7" name="月 6">
              <a:extLst>
                <a:ext uri="{FF2B5EF4-FFF2-40B4-BE49-F238E27FC236}">
                  <a16:creationId xmlns:a16="http://schemas.microsoft.com/office/drawing/2014/main" id="{E162FBE3-22CC-241B-6B66-0A5BF31CC4AD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0C5919F-0D60-5B8E-821D-26B8E9DACEA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FC3B5F9-6923-EE39-75D7-5DC89960C10D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04FB2E0-D7C3-589C-A4F8-0B6DFC1717F4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80">
              <a:extLst>
                <a:ext uri="{FF2B5EF4-FFF2-40B4-BE49-F238E27FC236}">
                  <a16:creationId xmlns:a16="http://schemas.microsoft.com/office/drawing/2014/main" id="{435850A5-1D04-6C57-0E94-32656A375E6F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92E8158-A56F-43D1-128F-1953FE7C059E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80">
              <a:extLst>
                <a:ext uri="{FF2B5EF4-FFF2-40B4-BE49-F238E27FC236}">
                  <a16:creationId xmlns:a16="http://schemas.microsoft.com/office/drawing/2014/main" id="{7DE0EADD-30A1-F315-A7D0-F0E46EE8AAEF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381F7C3-AC7A-C31E-AA32-EE8229AE7E3E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B38571A-D72D-7CBF-9077-0C9717213893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63EC9EA-2DED-D21F-BEDC-68034D63FE4F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34F4A1E9-DE1F-4805-D10E-11C43A247AC2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CCA3D95F-4AA7-328A-BE97-D3E2E141859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E21D51BF-EB6A-5BD6-CBB4-8DD818DC049C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E3D14923-DA2E-A094-0726-9B1C97ECB394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D4F7F86E-DE13-C7C4-220D-61E96F038A97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DA304C99-4A43-71B3-B24F-C198E851B14D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3879B02-710A-8240-6156-840F4D2647F4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CC866D2-D762-5FB1-BE3A-93EF7CE91912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9B4B785-3A64-E4E2-F9FF-945E7434C172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FD01D72-D9A7-F6E7-C63F-DDE0583123E1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EAFFD74-F790-E819-5976-72CBB0B8A9CD}"/>
              </a:ext>
            </a:extLst>
          </p:cNvPr>
          <p:cNvGrpSpPr/>
          <p:nvPr/>
        </p:nvGrpSpPr>
        <p:grpSpPr>
          <a:xfrm>
            <a:off x="790793" y="812540"/>
            <a:ext cx="5305608" cy="4390077"/>
            <a:chOff x="1013460" y="932767"/>
            <a:chExt cx="7879080" cy="5209923"/>
          </a:xfrm>
        </p:grpSpPr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4FF90117-C199-BA71-04EF-9081C3BD376B}"/>
                </a:ext>
              </a:extLst>
            </p:cNvPr>
            <p:cNvSpPr txBox="1"/>
            <p:nvPr/>
          </p:nvSpPr>
          <p:spPr>
            <a:xfrm>
              <a:off x="1013460" y="5256726"/>
              <a:ext cx="7879080" cy="8859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909A369-E394-D757-11B2-B48297E83B9D}"/>
                </a:ext>
              </a:extLst>
            </p:cNvPr>
            <p:cNvGrpSpPr/>
            <p:nvPr/>
          </p:nvGrpSpPr>
          <p:grpSpPr>
            <a:xfrm>
              <a:off x="1013460" y="932767"/>
              <a:ext cx="7879080" cy="4122718"/>
              <a:chOff x="1013460" y="931421"/>
              <a:chExt cx="7879080" cy="3843414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9DCB645D-FAFF-CF3F-7E97-8B851DBF79F4}"/>
                  </a:ext>
                </a:extLst>
              </p:cNvPr>
              <p:cNvSpPr txBox="1"/>
              <p:nvPr/>
            </p:nvSpPr>
            <p:spPr>
              <a:xfrm>
                <a:off x="1013460" y="4070713"/>
                <a:ext cx="7879080" cy="7041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rPr>
                  <a:t>クレーム対象案件になります！</a:t>
                </a:r>
                <a:endParaRPr lang="en-US" altLang="ja-JP" sz="5400" dirty="0">
                  <a:ln w="28575">
                    <a:noFill/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2E65C8D-B073-AA3F-B802-3C7BAAE5D67E}"/>
                  </a:ext>
                </a:extLst>
              </p:cNvPr>
              <p:cNvSpPr txBox="1"/>
              <p:nvPr/>
            </p:nvSpPr>
            <p:spPr>
              <a:xfrm>
                <a:off x="1013460" y="931421"/>
                <a:ext cx="7879080" cy="2952443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投げ入れないで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8EE36C9-4132-E77B-6D5E-20DF69435C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C638E868-6822-7D04-2F84-B86522CAAB00}"/>
              </a:ext>
            </a:extLst>
          </p:cNvPr>
          <p:cNvSpPr/>
          <p:nvPr/>
        </p:nvSpPr>
        <p:spPr>
          <a:xfrm>
            <a:off x="182881" y="5130146"/>
            <a:ext cx="2035247" cy="4594860"/>
          </a:xfrm>
          <a:custGeom>
            <a:avLst/>
            <a:gdLst>
              <a:gd name="connsiteX0" fmla="*/ 286444 w 2035247"/>
              <a:gd name="connsiteY0" fmla="*/ 0 h 4594860"/>
              <a:gd name="connsiteX1" fmla="*/ 2035247 w 2035247"/>
              <a:gd name="connsiteY1" fmla="*/ 0 h 4594860"/>
              <a:gd name="connsiteX2" fmla="*/ 2035247 w 2035247"/>
              <a:gd name="connsiteY2" fmla="*/ 4594860 h 4594860"/>
              <a:gd name="connsiteX3" fmla="*/ 286444 w 2035247"/>
              <a:gd name="connsiteY3" fmla="*/ 4594860 h 4594860"/>
              <a:gd name="connsiteX4" fmla="*/ 0 w 2035247"/>
              <a:gd name="connsiteY4" fmla="*/ 4308416 h 4594860"/>
              <a:gd name="connsiteX5" fmla="*/ 0 w 2035247"/>
              <a:gd name="connsiteY5" fmla="*/ 286444 h 4594860"/>
              <a:gd name="connsiteX6" fmla="*/ 286444 w 2035247"/>
              <a:gd name="connsiteY6" fmla="*/ 0 h 459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5247" h="4594860">
                <a:moveTo>
                  <a:pt x="286444" y="0"/>
                </a:moveTo>
                <a:lnTo>
                  <a:pt x="2035247" y="0"/>
                </a:lnTo>
                <a:lnTo>
                  <a:pt x="2035247" y="4594860"/>
                </a:lnTo>
                <a:lnTo>
                  <a:pt x="286444" y="4594860"/>
                </a:lnTo>
                <a:cubicBezTo>
                  <a:pt x="128245" y="4594860"/>
                  <a:pt x="0" y="4466615"/>
                  <a:pt x="0" y="4308416"/>
                </a:cubicBezTo>
                <a:lnTo>
                  <a:pt x="0" y="286444"/>
                </a:lnTo>
                <a:cubicBezTo>
                  <a:pt x="0" y="128245"/>
                  <a:pt x="128245" y="0"/>
                  <a:pt x="286444" y="0"/>
                </a:cubicBezTo>
                <a:close/>
              </a:path>
            </a:pathLst>
          </a:custGeom>
          <a:solidFill>
            <a:srgbClr val="FFFF00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A72DAF36-6371-1C08-6990-219B897101C3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08BEBE6-AFD1-6271-0A33-DD9E0EA35B59}"/>
              </a:ext>
            </a:extLst>
          </p:cNvPr>
          <p:cNvGrpSpPr/>
          <p:nvPr/>
        </p:nvGrpSpPr>
        <p:grpSpPr>
          <a:xfrm>
            <a:off x="159153" y="247879"/>
            <a:ext cx="6465201" cy="4387032"/>
            <a:chOff x="229034" y="297180"/>
            <a:chExt cx="9303076" cy="6312702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649C414A-B512-8CD5-BA19-024E197E69DE}"/>
                </a:ext>
              </a:extLst>
            </p:cNvPr>
            <p:cNvSpPr/>
            <p:nvPr/>
          </p:nvSpPr>
          <p:spPr>
            <a:xfrm rot="5400000">
              <a:off x="2670452" y="-258514"/>
              <a:ext cx="6305964" cy="74173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solidFill>
              <a:srgbClr val="FFFF00"/>
            </a:solidFill>
            <a:ln w="152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A2EFAD0-D06F-D2F1-D0E9-2F03B5EABFB4}"/>
                </a:ext>
              </a:extLst>
            </p:cNvPr>
            <p:cNvGrpSpPr/>
            <p:nvPr/>
          </p:nvGrpSpPr>
          <p:grpSpPr>
            <a:xfrm>
              <a:off x="229034" y="2345540"/>
              <a:ext cx="2338701" cy="4264342"/>
              <a:chOff x="229034" y="1689050"/>
              <a:chExt cx="2698741" cy="4920832"/>
            </a:xfrm>
          </p:grpSpPr>
          <p:sp>
            <p:nvSpPr>
              <p:cNvPr id="11" name="月 10">
                <a:extLst>
                  <a:ext uri="{FF2B5EF4-FFF2-40B4-BE49-F238E27FC236}">
                    <a16:creationId xmlns:a16="http://schemas.microsoft.com/office/drawing/2014/main" id="{77A3EB50-9CE9-1617-B42D-9BF8268A6D61}"/>
                  </a:ext>
                </a:extLst>
              </p:cNvPr>
              <p:cNvSpPr/>
              <p:nvPr/>
            </p:nvSpPr>
            <p:spPr bwMode="auto">
              <a:xfrm rot="19243603" flipH="1">
                <a:off x="1602949" y="4573602"/>
                <a:ext cx="335401" cy="1139938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DCD2595C-DDD3-327A-E772-738674773278}"/>
                  </a:ext>
                </a:extLst>
              </p:cNvPr>
              <p:cNvSpPr/>
              <p:nvPr/>
            </p:nvSpPr>
            <p:spPr bwMode="auto">
              <a:xfrm rot="1330995">
                <a:off x="1054350" y="4615705"/>
                <a:ext cx="1275036" cy="1504564"/>
              </a:xfrm>
              <a:custGeom>
                <a:avLst/>
                <a:gdLst>
                  <a:gd name="connsiteX0" fmla="*/ 502142 w 1275036"/>
                  <a:gd name="connsiteY0" fmla="*/ 519386 h 1504564"/>
                  <a:gd name="connsiteX1" fmla="*/ 521604 w 1275036"/>
                  <a:gd name="connsiteY1" fmla="*/ 557191 h 1504564"/>
                  <a:gd name="connsiteX2" fmla="*/ 711577 w 1275036"/>
                  <a:gd name="connsiteY2" fmla="*/ 815233 h 1504564"/>
                  <a:gd name="connsiteX3" fmla="*/ 756298 w 1275036"/>
                  <a:gd name="connsiteY3" fmla="*/ 857341 h 1504564"/>
                  <a:gd name="connsiteX4" fmla="*/ 734250 w 1275036"/>
                  <a:gd name="connsiteY4" fmla="*/ 810302 h 1504564"/>
                  <a:gd name="connsiteX5" fmla="*/ 643733 w 1275036"/>
                  <a:gd name="connsiteY5" fmla="*/ 672186 h 1504564"/>
                  <a:gd name="connsiteX6" fmla="*/ 535119 w 1275036"/>
                  <a:gd name="connsiteY6" fmla="*/ 547798 h 1504564"/>
                  <a:gd name="connsiteX7" fmla="*/ 345545 w 1275036"/>
                  <a:gd name="connsiteY7" fmla="*/ 0 h 1504564"/>
                  <a:gd name="connsiteX8" fmla="*/ 355399 w 1275036"/>
                  <a:gd name="connsiteY8" fmla="*/ 116335 h 1504564"/>
                  <a:gd name="connsiteX9" fmla="*/ 373035 w 1275036"/>
                  <a:gd name="connsiteY9" fmla="*/ 110976 h 1504564"/>
                  <a:gd name="connsiteX10" fmla="*/ 359686 w 1275036"/>
                  <a:gd name="connsiteY10" fmla="*/ 140167 h 1504564"/>
                  <a:gd name="connsiteX11" fmla="*/ 375449 w 1275036"/>
                  <a:gd name="connsiteY11" fmla="*/ 204256 h 1504564"/>
                  <a:gd name="connsiteX12" fmla="*/ 391332 w 1275036"/>
                  <a:gd name="connsiteY12" fmla="*/ 196647 h 1504564"/>
                  <a:gd name="connsiteX13" fmla="*/ 529283 w 1275036"/>
                  <a:gd name="connsiteY13" fmla="*/ 192199 h 1504564"/>
                  <a:gd name="connsiteX14" fmla="*/ 428080 w 1275036"/>
                  <a:gd name="connsiteY14" fmla="*/ 280650 h 1504564"/>
                  <a:gd name="connsiteX15" fmla="*/ 416143 w 1275036"/>
                  <a:gd name="connsiteY15" fmla="*/ 295864 h 1504564"/>
                  <a:gd name="connsiteX16" fmla="*/ 444309 w 1275036"/>
                  <a:gd name="connsiteY16" fmla="*/ 281889 h 1504564"/>
                  <a:gd name="connsiteX17" fmla="*/ 996271 w 1275036"/>
                  <a:gd name="connsiteY17" fmla="*/ 427274 h 1504564"/>
                  <a:gd name="connsiteX18" fmla="*/ 1222083 w 1275036"/>
                  <a:gd name="connsiteY18" fmla="*/ 1065929 h 1504564"/>
                  <a:gd name="connsiteX19" fmla="*/ 884046 w 1275036"/>
                  <a:gd name="connsiteY19" fmla="*/ 571866 h 1504564"/>
                  <a:gd name="connsiteX20" fmla="*/ 746303 w 1275036"/>
                  <a:gd name="connsiteY20" fmla="*/ 480649 h 1504564"/>
                  <a:gd name="connsiteX21" fmla="*/ 652192 w 1275036"/>
                  <a:gd name="connsiteY21" fmla="*/ 437402 h 1504564"/>
                  <a:gd name="connsiteX22" fmla="*/ 702490 w 1275036"/>
                  <a:gd name="connsiteY22" fmla="*/ 483435 h 1504564"/>
                  <a:gd name="connsiteX23" fmla="*/ 777342 w 1275036"/>
                  <a:gd name="connsiteY23" fmla="*/ 570833 h 1504564"/>
                  <a:gd name="connsiteX24" fmla="*/ 890426 w 1275036"/>
                  <a:gd name="connsiteY24" fmla="*/ 763519 h 1504564"/>
                  <a:gd name="connsiteX25" fmla="*/ 892501 w 1275036"/>
                  <a:gd name="connsiteY25" fmla="*/ 769389 h 1504564"/>
                  <a:gd name="connsiteX26" fmla="*/ 921926 w 1275036"/>
                  <a:gd name="connsiteY26" fmla="*/ 821304 h 1504564"/>
                  <a:gd name="connsiteX27" fmla="*/ 950440 w 1275036"/>
                  <a:gd name="connsiteY27" fmla="*/ 1340926 h 1504564"/>
                  <a:gd name="connsiteX28" fmla="*/ 935622 w 1275036"/>
                  <a:gd name="connsiteY28" fmla="*/ 1215251 h 1504564"/>
                  <a:gd name="connsiteX29" fmla="*/ 916161 w 1275036"/>
                  <a:gd name="connsiteY29" fmla="*/ 1146017 h 1504564"/>
                  <a:gd name="connsiteX30" fmla="*/ 901451 w 1275036"/>
                  <a:gd name="connsiteY30" fmla="*/ 1177559 h 1504564"/>
                  <a:gd name="connsiteX31" fmla="*/ 854595 w 1275036"/>
                  <a:gd name="connsiteY31" fmla="*/ 1227637 h 1504564"/>
                  <a:gd name="connsiteX32" fmla="*/ 841884 w 1275036"/>
                  <a:gd name="connsiteY32" fmla="*/ 1093832 h 1504564"/>
                  <a:gd name="connsiteX33" fmla="*/ 813719 w 1275036"/>
                  <a:gd name="connsiteY33" fmla="*/ 996583 h 1504564"/>
                  <a:gd name="connsiteX34" fmla="*/ 810978 w 1275036"/>
                  <a:gd name="connsiteY34" fmla="*/ 996382 h 1504564"/>
                  <a:gd name="connsiteX35" fmla="*/ 410351 w 1275036"/>
                  <a:gd name="connsiteY35" fmla="*/ 622123 h 1504564"/>
                  <a:gd name="connsiteX36" fmla="*/ 367948 w 1275036"/>
                  <a:gd name="connsiteY36" fmla="*/ 541223 h 1504564"/>
                  <a:gd name="connsiteX37" fmla="*/ 363637 w 1275036"/>
                  <a:gd name="connsiteY37" fmla="*/ 555821 h 1504564"/>
                  <a:gd name="connsiteX38" fmla="*/ 392658 w 1275036"/>
                  <a:gd name="connsiteY38" fmla="*/ 645778 h 1504564"/>
                  <a:gd name="connsiteX39" fmla="*/ 777348 w 1275036"/>
                  <a:gd name="connsiteY39" fmla="*/ 1104450 h 1504564"/>
                  <a:gd name="connsiteX40" fmla="*/ 333577 w 1275036"/>
                  <a:gd name="connsiteY40" fmla="*/ 909461 h 1504564"/>
                  <a:gd name="connsiteX41" fmla="*/ 320158 w 1275036"/>
                  <a:gd name="connsiteY41" fmla="*/ 889154 h 1504564"/>
                  <a:gd name="connsiteX42" fmla="*/ 361677 w 1275036"/>
                  <a:gd name="connsiteY42" fmla="*/ 1008028 h 1504564"/>
                  <a:gd name="connsiteX43" fmla="*/ 515577 w 1275036"/>
                  <a:gd name="connsiteY43" fmla="*/ 1241967 h 1504564"/>
                  <a:gd name="connsiteX44" fmla="*/ 364279 w 1275036"/>
                  <a:gd name="connsiteY44" fmla="*/ 1204386 h 1504564"/>
                  <a:gd name="connsiteX45" fmla="*/ 334097 w 1275036"/>
                  <a:gd name="connsiteY45" fmla="*/ 1181523 h 1504564"/>
                  <a:gd name="connsiteX46" fmla="*/ 345872 w 1275036"/>
                  <a:gd name="connsiteY46" fmla="*/ 1253217 h 1504564"/>
                  <a:gd name="connsiteX47" fmla="*/ 440688 w 1275036"/>
                  <a:gd name="connsiteY47" fmla="*/ 1504564 h 1504564"/>
                  <a:gd name="connsiteX48" fmla="*/ 188293 w 1275036"/>
                  <a:gd name="connsiteY48" fmla="*/ 1049464 h 1504564"/>
                  <a:gd name="connsiteX49" fmla="*/ 185107 w 1275036"/>
                  <a:gd name="connsiteY49" fmla="*/ 979536 h 1504564"/>
                  <a:gd name="connsiteX50" fmla="*/ 165429 w 1275036"/>
                  <a:gd name="connsiteY50" fmla="*/ 935232 h 1504564"/>
                  <a:gd name="connsiteX51" fmla="*/ 158298 w 1275036"/>
                  <a:gd name="connsiteY51" fmla="*/ 912661 h 1504564"/>
                  <a:gd name="connsiteX52" fmla="*/ 150161 w 1275036"/>
                  <a:gd name="connsiteY52" fmla="*/ 1005279 h 1504564"/>
                  <a:gd name="connsiteX53" fmla="*/ 194285 w 1275036"/>
                  <a:gd name="connsiteY53" fmla="*/ 1281802 h 1504564"/>
                  <a:gd name="connsiteX54" fmla="*/ 41193 w 1275036"/>
                  <a:gd name="connsiteY54" fmla="*/ 638435 h 1504564"/>
                  <a:gd name="connsiteX55" fmla="*/ 81463 w 1275036"/>
                  <a:gd name="connsiteY55" fmla="*/ 530641 h 1504564"/>
                  <a:gd name="connsiteX56" fmla="*/ 115507 w 1275036"/>
                  <a:gd name="connsiteY56" fmla="*/ 465082 h 1504564"/>
                  <a:gd name="connsiteX57" fmla="*/ 128521 w 1275036"/>
                  <a:gd name="connsiteY57" fmla="*/ 395074 h 1504564"/>
                  <a:gd name="connsiteX58" fmla="*/ 158607 w 1275036"/>
                  <a:gd name="connsiteY58" fmla="*/ 306262 h 1504564"/>
                  <a:gd name="connsiteX59" fmla="*/ 180070 w 1275036"/>
                  <a:gd name="connsiteY59" fmla="*/ 266424 h 1504564"/>
                  <a:gd name="connsiteX60" fmla="*/ 194171 w 1275036"/>
                  <a:gd name="connsiteY60" fmla="*/ 216305 h 1504564"/>
                  <a:gd name="connsiteX61" fmla="*/ 231909 w 1275036"/>
                  <a:gd name="connsiteY61" fmla="*/ 144165 h 1504564"/>
                  <a:gd name="connsiteX62" fmla="*/ 281634 w 1275036"/>
                  <a:gd name="connsiteY62" fmla="*/ 88980 h 1504564"/>
                  <a:gd name="connsiteX63" fmla="*/ 306539 w 1275036"/>
                  <a:gd name="connsiteY63" fmla="*/ 36174 h 1504564"/>
                  <a:gd name="connsiteX64" fmla="*/ 345545 w 1275036"/>
                  <a:gd name="connsiteY64" fmla="*/ 0 h 150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75036" h="1504564">
                    <a:moveTo>
                      <a:pt x="502142" y="519386"/>
                    </a:moveTo>
                    <a:lnTo>
                      <a:pt x="521604" y="557191"/>
                    </a:lnTo>
                    <a:cubicBezTo>
                      <a:pt x="578124" y="654029"/>
                      <a:pt x="643299" y="742027"/>
                      <a:pt x="711577" y="815233"/>
                    </a:cubicBezTo>
                    <a:lnTo>
                      <a:pt x="756298" y="857341"/>
                    </a:lnTo>
                    <a:lnTo>
                      <a:pt x="734250" y="810302"/>
                    </a:lnTo>
                    <a:cubicBezTo>
                      <a:pt x="707910" y="763213"/>
                      <a:pt x="677616" y="716852"/>
                      <a:pt x="643733" y="672186"/>
                    </a:cubicBezTo>
                    <a:cubicBezTo>
                      <a:pt x="609850" y="627520"/>
                      <a:pt x="573369" y="585853"/>
                      <a:pt x="535119" y="547798"/>
                    </a:cubicBezTo>
                    <a:close/>
                    <a:moveTo>
                      <a:pt x="345545" y="0"/>
                    </a:moveTo>
                    <a:lnTo>
                      <a:pt x="355399" y="116335"/>
                    </a:lnTo>
                    <a:lnTo>
                      <a:pt x="373035" y="110976"/>
                    </a:lnTo>
                    <a:lnTo>
                      <a:pt x="359686" y="140167"/>
                    </a:lnTo>
                    <a:lnTo>
                      <a:pt x="375449" y="204256"/>
                    </a:lnTo>
                    <a:lnTo>
                      <a:pt x="391332" y="196647"/>
                    </a:lnTo>
                    <a:cubicBezTo>
                      <a:pt x="438162" y="180871"/>
                      <a:pt x="485019" y="178590"/>
                      <a:pt x="529283" y="192199"/>
                    </a:cubicBezTo>
                    <a:cubicBezTo>
                      <a:pt x="494171" y="216596"/>
                      <a:pt x="460246" y="246367"/>
                      <a:pt x="428080" y="280650"/>
                    </a:cubicBezTo>
                    <a:lnTo>
                      <a:pt x="416143" y="295864"/>
                    </a:lnTo>
                    <a:lnTo>
                      <a:pt x="444309" y="281889"/>
                    </a:lnTo>
                    <a:cubicBezTo>
                      <a:pt x="593222" y="231148"/>
                      <a:pt x="809767" y="282519"/>
                      <a:pt x="996271" y="427274"/>
                    </a:cubicBezTo>
                    <a:cubicBezTo>
                      <a:pt x="1244944" y="620281"/>
                      <a:pt x="1346044" y="906216"/>
                      <a:pt x="1222083" y="1065929"/>
                    </a:cubicBezTo>
                    <a:cubicBezTo>
                      <a:pt x="1186438" y="892406"/>
                      <a:pt x="1061200" y="709364"/>
                      <a:pt x="884046" y="571866"/>
                    </a:cubicBezTo>
                    <a:cubicBezTo>
                      <a:pt x="839758" y="537492"/>
                      <a:pt x="793517" y="506967"/>
                      <a:pt x="746303" y="480649"/>
                    </a:cubicBezTo>
                    <a:lnTo>
                      <a:pt x="652192" y="437402"/>
                    </a:lnTo>
                    <a:lnTo>
                      <a:pt x="702490" y="483435"/>
                    </a:lnTo>
                    <a:cubicBezTo>
                      <a:pt x="728474" y="510296"/>
                      <a:pt x="753561" y="539484"/>
                      <a:pt x="777342" y="570833"/>
                    </a:cubicBezTo>
                    <a:cubicBezTo>
                      <a:pt x="824903" y="633532"/>
                      <a:pt x="862736" y="698933"/>
                      <a:pt x="890426" y="763519"/>
                    </a:cubicBezTo>
                    <a:lnTo>
                      <a:pt x="892501" y="769389"/>
                    </a:lnTo>
                    <a:lnTo>
                      <a:pt x="921926" y="821304"/>
                    </a:lnTo>
                    <a:cubicBezTo>
                      <a:pt x="1039810" y="1053980"/>
                      <a:pt x="1055844" y="1274669"/>
                      <a:pt x="950440" y="1340926"/>
                    </a:cubicBezTo>
                    <a:cubicBezTo>
                      <a:pt x="949702" y="1301658"/>
                      <a:pt x="944650" y="1259447"/>
                      <a:pt x="935622" y="1215251"/>
                    </a:cubicBezTo>
                    <a:lnTo>
                      <a:pt x="916161" y="1146017"/>
                    </a:lnTo>
                    <a:lnTo>
                      <a:pt x="901451" y="1177559"/>
                    </a:lnTo>
                    <a:cubicBezTo>
                      <a:pt x="888644" y="1196804"/>
                      <a:pt x="873043" y="1213643"/>
                      <a:pt x="854595" y="1227637"/>
                    </a:cubicBezTo>
                    <a:cubicBezTo>
                      <a:pt x="855292" y="1184887"/>
                      <a:pt x="850933" y="1139963"/>
                      <a:pt x="841884" y="1093832"/>
                    </a:cubicBezTo>
                    <a:lnTo>
                      <a:pt x="813719" y="996583"/>
                    </a:lnTo>
                    <a:lnTo>
                      <a:pt x="810978" y="996382"/>
                    </a:lnTo>
                    <a:cubicBezTo>
                      <a:pt x="687502" y="968264"/>
                      <a:pt x="529359" y="826024"/>
                      <a:pt x="410351" y="622123"/>
                    </a:cubicBezTo>
                    <a:lnTo>
                      <a:pt x="367948" y="541223"/>
                    </a:lnTo>
                    <a:lnTo>
                      <a:pt x="363637" y="555821"/>
                    </a:lnTo>
                    <a:lnTo>
                      <a:pt x="392658" y="645778"/>
                    </a:lnTo>
                    <a:cubicBezTo>
                      <a:pt x="477329" y="853431"/>
                      <a:pt x="619850" y="1023363"/>
                      <a:pt x="777348" y="1104450"/>
                    </a:cubicBezTo>
                    <a:cubicBezTo>
                      <a:pt x="636940" y="1161701"/>
                      <a:pt x="462275" y="1077906"/>
                      <a:pt x="333577" y="909461"/>
                    </a:cubicBezTo>
                    <a:lnTo>
                      <a:pt x="320158" y="889154"/>
                    </a:lnTo>
                    <a:lnTo>
                      <a:pt x="361677" y="1008028"/>
                    </a:lnTo>
                    <a:cubicBezTo>
                      <a:pt x="402390" y="1101311"/>
                      <a:pt x="454794" y="1181819"/>
                      <a:pt x="515577" y="1241967"/>
                    </a:cubicBezTo>
                    <a:cubicBezTo>
                      <a:pt x="463887" y="1248482"/>
                      <a:pt x="412427" y="1234622"/>
                      <a:pt x="364279" y="1204386"/>
                    </a:cubicBezTo>
                    <a:lnTo>
                      <a:pt x="334097" y="1181523"/>
                    </a:lnTo>
                    <a:lnTo>
                      <a:pt x="345872" y="1253217"/>
                    </a:lnTo>
                    <a:cubicBezTo>
                      <a:pt x="367939" y="1350859"/>
                      <a:pt x="400143" y="1437288"/>
                      <a:pt x="440688" y="1504564"/>
                    </a:cubicBezTo>
                    <a:cubicBezTo>
                      <a:pt x="316189" y="1504564"/>
                      <a:pt x="212316" y="1309189"/>
                      <a:pt x="188293" y="1049464"/>
                    </a:cubicBezTo>
                    <a:lnTo>
                      <a:pt x="185107" y="979536"/>
                    </a:lnTo>
                    <a:lnTo>
                      <a:pt x="165429" y="935232"/>
                    </a:lnTo>
                    <a:lnTo>
                      <a:pt x="158298" y="912661"/>
                    </a:lnTo>
                    <a:lnTo>
                      <a:pt x="150161" y="1005279"/>
                    </a:lnTo>
                    <a:cubicBezTo>
                      <a:pt x="148928" y="1107051"/>
                      <a:pt x="163602" y="1201985"/>
                      <a:pt x="194285" y="1281802"/>
                    </a:cubicBezTo>
                    <a:cubicBezTo>
                      <a:pt x="17227" y="1227367"/>
                      <a:pt x="-51314" y="939321"/>
                      <a:pt x="41193" y="638435"/>
                    </a:cubicBezTo>
                    <a:cubicBezTo>
                      <a:pt x="52757" y="600825"/>
                      <a:pt x="66289" y="564793"/>
                      <a:pt x="81463" y="530641"/>
                    </a:cubicBezTo>
                    <a:lnTo>
                      <a:pt x="115507" y="465082"/>
                    </a:lnTo>
                    <a:lnTo>
                      <a:pt x="128521" y="395074"/>
                    </a:lnTo>
                    <a:cubicBezTo>
                      <a:pt x="136689" y="363483"/>
                      <a:pt x="146776" y="333743"/>
                      <a:pt x="158607" y="306262"/>
                    </a:cubicBezTo>
                    <a:lnTo>
                      <a:pt x="180070" y="266424"/>
                    </a:lnTo>
                    <a:lnTo>
                      <a:pt x="194171" y="216305"/>
                    </a:lnTo>
                    <a:cubicBezTo>
                      <a:pt x="204470" y="189981"/>
                      <a:pt x="217077" y="165787"/>
                      <a:pt x="231909" y="144165"/>
                    </a:cubicBezTo>
                    <a:lnTo>
                      <a:pt x="281634" y="88980"/>
                    </a:lnTo>
                    <a:lnTo>
                      <a:pt x="306539" y="36174"/>
                    </a:lnTo>
                    <a:cubicBezTo>
                      <a:pt x="317197" y="21163"/>
                      <a:pt x="330184" y="8966"/>
                      <a:pt x="345545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38E0683-7BCC-CF7B-25C3-87D4FB11B932}"/>
                  </a:ext>
                </a:extLst>
              </p:cNvPr>
              <p:cNvSpPr/>
              <p:nvPr/>
            </p:nvSpPr>
            <p:spPr bwMode="auto">
              <a:xfrm rot="10800000">
                <a:off x="802390" y="5209895"/>
                <a:ext cx="1537381" cy="1399987"/>
              </a:xfrm>
              <a:custGeom>
                <a:avLst/>
                <a:gdLst>
                  <a:gd name="connsiteX0" fmla="*/ 435929 w 1537381"/>
                  <a:gd name="connsiteY0" fmla="*/ 1399987 h 1399987"/>
                  <a:gd name="connsiteX1" fmla="*/ 267517 w 1537381"/>
                  <a:gd name="connsiteY1" fmla="*/ 1399987 h 1399987"/>
                  <a:gd name="connsiteX2" fmla="*/ 295337 w 1537381"/>
                  <a:gd name="connsiteY2" fmla="*/ 948508 h 1399987"/>
                  <a:gd name="connsiteX3" fmla="*/ 275749 w 1537381"/>
                  <a:gd name="connsiteY3" fmla="*/ 929739 h 1399987"/>
                  <a:gd name="connsiteX4" fmla="*/ 244280 w 1537381"/>
                  <a:gd name="connsiteY4" fmla="*/ 821764 h 1399987"/>
                  <a:gd name="connsiteX5" fmla="*/ 275749 w 1537381"/>
                  <a:gd name="connsiteY5" fmla="*/ 713789 h 1399987"/>
                  <a:gd name="connsiteX6" fmla="*/ 308735 w 1537381"/>
                  <a:gd name="connsiteY6" fmla="*/ 682183 h 1399987"/>
                  <a:gd name="connsiteX7" fmla="*/ 325861 w 1537381"/>
                  <a:gd name="connsiteY7" fmla="*/ 199424 h 1399987"/>
                  <a:gd name="connsiteX8" fmla="*/ 309902 w 1537381"/>
                  <a:gd name="connsiteY8" fmla="*/ 198394 h 1399987"/>
                  <a:gd name="connsiteX9" fmla="*/ 275749 w 1537381"/>
                  <a:gd name="connsiteY9" fmla="*/ 191039 h 1399987"/>
                  <a:gd name="connsiteX10" fmla="*/ 245112 w 1537381"/>
                  <a:gd name="connsiteY10" fmla="*/ 167410 h 1399987"/>
                  <a:gd name="connsiteX11" fmla="*/ 214820 w 1537381"/>
                  <a:gd name="connsiteY11" fmla="*/ 162689 h 1399987"/>
                  <a:gd name="connsiteX12" fmla="*/ 0 w 1537381"/>
                  <a:gd name="connsiteY12" fmla="*/ 2 h 1399987"/>
                  <a:gd name="connsiteX13" fmla="*/ 135420 w 1537381"/>
                  <a:gd name="connsiteY13" fmla="*/ 91571 h 1399987"/>
                  <a:gd name="connsiteX14" fmla="*/ 219352 w 1537381"/>
                  <a:gd name="connsiteY14" fmla="*/ 112872 h 1399987"/>
                  <a:gd name="connsiteX15" fmla="*/ 185295 w 1537381"/>
                  <a:gd name="connsiteY15" fmla="*/ 65682 h 1399987"/>
                  <a:gd name="connsiteX16" fmla="*/ 171101 w 1537381"/>
                  <a:gd name="connsiteY16" fmla="*/ 0 h 1399987"/>
                  <a:gd name="connsiteX17" fmla="*/ 351727 w 1537381"/>
                  <a:gd name="connsiteY17" fmla="*/ 109773 h 1399987"/>
                  <a:gd name="connsiteX18" fmla="*/ 532353 w 1537381"/>
                  <a:gd name="connsiteY18" fmla="*/ 0 h 1399987"/>
                  <a:gd name="connsiteX19" fmla="*/ 518158 w 1537381"/>
                  <a:gd name="connsiteY19" fmla="*/ 65682 h 1399987"/>
                  <a:gd name="connsiteX20" fmla="*/ 484101 w 1537381"/>
                  <a:gd name="connsiteY20" fmla="*/ 112872 h 1399987"/>
                  <a:gd name="connsiteX21" fmla="*/ 568034 w 1537381"/>
                  <a:gd name="connsiteY21" fmla="*/ 91571 h 1399987"/>
                  <a:gd name="connsiteX22" fmla="*/ 703454 w 1537381"/>
                  <a:gd name="connsiteY22" fmla="*/ 2 h 1399987"/>
                  <a:gd name="connsiteX23" fmla="*/ 488634 w 1537381"/>
                  <a:gd name="connsiteY23" fmla="*/ 162689 h 1399987"/>
                  <a:gd name="connsiteX24" fmla="*/ 458335 w 1537381"/>
                  <a:gd name="connsiteY24" fmla="*/ 167411 h 1399987"/>
                  <a:gd name="connsiteX25" fmla="*/ 427699 w 1537381"/>
                  <a:gd name="connsiteY25" fmla="*/ 191039 h 1399987"/>
                  <a:gd name="connsiteX26" fmla="*/ 393546 w 1537381"/>
                  <a:gd name="connsiteY26" fmla="*/ 198394 h 1399987"/>
                  <a:gd name="connsiteX27" fmla="*/ 377586 w 1537381"/>
                  <a:gd name="connsiteY27" fmla="*/ 199424 h 1399987"/>
                  <a:gd name="connsiteX28" fmla="*/ 394712 w 1537381"/>
                  <a:gd name="connsiteY28" fmla="*/ 682182 h 1399987"/>
                  <a:gd name="connsiteX29" fmla="*/ 427698 w 1537381"/>
                  <a:gd name="connsiteY29" fmla="*/ 713789 h 1399987"/>
                  <a:gd name="connsiteX30" fmla="*/ 459168 w 1537381"/>
                  <a:gd name="connsiteY30" fmla="*/ 821764 h 1399987"/>
                  <a:gd name="connsiteX31" fmla="*/ 427698 w 1537381"/>
                  <a:gd name="connsiteY31" fmla="*/ 929739 h 1399987"/>
                  <a:gd name="connsiteX32" fmla="*/ 408109 w 1537381"/>
                  <a:gd name="connsiteY32" fmla="*/ 948510 h 1399987"/>
                  <a:gd name="connsiteX33" fmla="*/ 1269856 w 1537381"/>
                  <a:gd name="connsiteY33" fmla="*/ 1399987 h 1399987"/>
                  <a:gd name="connsiteX34" fmla="*/ 1101444 w 1537381"/>
                  <a:gd name="connsiteY34" fmla="*/ 1399987 h 1399987"/>
                  <a:gd name="connsiteX35" fmla="*/ 1129264 w 1537381"/>
                  <a:gd name="connsiteY35" fmla="*/ 948508 h 1399987"/>
                  <a:gd name="connsiteX36" fmla="*/ 1109677 w 1537381"/>
                  <a:gd name="connsiteY36" fmla="*/ 929739 h 1399987"/>
                  <a:gd name="connsiteX37" fmla="*/ 1078207 w 1537381"/>
                  <a:gd name="connsiteY37" fmla="*/ 821764 h 1399987"/>
                  <a:gd name="connsiteX38" fmla="*/ 1109677 w 1537381"/>
                  <a:gd name="connsiteY38" fmla="*/ 713789 h 1399987"/>
                  <a:gd name="connsiteX39" fmla="*/ 1142662 w 1537381"/>
                  <a:gd name="connsiteY39" fmla="*/ 682183 h 1399987"/>
                  <a:gd name="connsiteX40" fmla="*/ 1159788 w 1537381"/>
                  <a:gd name="connsiteY40" fmla="*/ 199424 h 1399987"/>
                  <a:gd name="connsiteX41" fmla="*/ 1143829 w 1537381"/>
                  <a:gd name="connsiteY41" fmla="*/ 198394 h 1399987"/>
                  <a:gd name="connsiteX42" fmla="*/ 1109677 w 1537381"/>
                  <a:gd name="connsiteY42" fmla="*/ 191039 h 1399987"/>
                  <a:gd name="connsiteX43" fmla="*/ 1079039 w 1537381"/>
                  <a:gd name="connsiteY43" fmla="*/ 167410 h 1399987"/>
                  <a:gd name="connsiteX44" fmla="*/ 1048746 w 1537381"/>
                  <a:gd name="connsiteY44" fmla="*/ 162689 h 1399987"/>
                  <a:gd name="connsiteX45" fmla="*/ 833927 w 1537381"/>
                  <a:gd name="connsiteY45" fmla="*/ 2 h 1399987"/>
                  <a:gd name="connsiteX46" fmla="*/ 969347 w 1537381"/>
                  <a:gd name="connsiteY46" fmla="*/ 91571 h 1399987"/>
                  <a:gd name="connsiteX47" fmla="*/ 1053279 w 1537381"/>
                  <a:gd name="connsiteY47" fmla="*/ 112872 h 1399987"/>
                  <a:gd name="connsiteX48" fmla="*/ 1019222 w 1537381"/>
                  <a:gd name="connsiteY48" fmla="*/ 65682 h 1399987"/>
                  <a:gd name="connsiteX49" fmla="*/ 1005028 w 1537381"/>
                  <a:gd name="connsiteY49" fmla="*/ 0 h 1399987"/>
                  <a:gd name="connsiteX50" fmla="*/ 1185654 w 1537381"/>
                  <a:gd name="connsiteY50" fmla="*/ 109773 h 1399987"/>
                  <a:gd name="connsiteX51" fmla="*/ 1366280 w 1537381"/>
                  <a:gd name="connsiteY51" fmla="*/ 0 h 1399987"/>
                  <a:gd name="connsiteX52" fmla="*/ 1352085 w 1537381"/>
                  <a:gd name="connsiteY52" fmla="*/ 65682 h 1399987"/>
                  <a:gd name="connsiteX53" fmla="*/ 1318028 w 1537381"/>
                  <a:gd name="connsiteY53" fmla="*/ 112872 h 1399987"/>
                  <a:gd name="connsiteX54" fmla="*/ 1401961 w 1537381"/>
                  <a:gd name="connsiteY54" fmla="*/ 91571 h 1399987"/>
                  <a:gd name="connsiteX55" fmla="*/ 1537381 w 1537381"/>
                  <a:gd name="connsiteY55" fmla="*/ 2 h 1399987"/>
                  <a:gd name="connsiteX56" fmla="*/ 1322562 w 1537381"/>
                  <a:gd name="connsiteY56" fmla="*/ 162689 h 1399987"/>
                  <a:gd name="connsiteX57" fmla="*/ 1292262 w 1537381"/>
                  <a:gd name="connsiteY57" fmla="*/ 167411 h 1399987"/>
                  <a:gd name="connsiteX58" fmla="*/ 1261626 w 1537381"/>
                  <a:gd name="connsiteY58" fmla="*/ 191039 h 1399987"/>
                  <a:gd name="connsiteX59" fmla="*/ 1227473 w 1537381"/>
                  <a:gd name="connsiteY59" fmla="*/ 198394 h 1399987"/>
                  <a:gd name="connsiteX60" fmla="*/ 1211513 w 1537381"/>
                  <a:gd name="connsiteY60" fmla="*/ 199424 h 1399987"/>
                  <a:gd name="connsiteX61" fmla="*/ 1228639 w 1537381"/>
                  <a:gd name="connsiteY61" fmla="*/ 682182 h 1399987"/>
                  <a:gd name="connsiteX62" fmla="*/ 1261626 w 1537381"/>
                  <a:gd name="connsiteY62" fmla="*/ 713789 h 1399987"/>
                  <a:gd name="connsiteX63" fmla="*/ 1293095 w 1537381"/>
                  <a:gd name="connsiteY63" fmla="*/ 821764 h 1399987"/>
                  <a:gd name="connsiteX64" fmla="*/ 1261626 w 1537381"/>
                  <a:gd name="connsiteY64" fmla="*/ 929739 h 1399987"/>
                  <a:gd name="connsiteX65" fmla="*/ 1242036 w 1537381"/>
                  <a:gd name="connsiteY65" fmla="*/ 948510 h 1399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37381" h="1399987">
                    <a:moveTo>
                      <a:pt x="435929" y="1399987"/>
                    </a:moveTo>
                    <a:lnTo>
                      <a:pt x="267517" y="1399987"/>
                    </a:lnTo>
                    <a:lnTo>
                      <a:pt x="295337" y="948508"/>
                    </a:lnTo>
                    <a:lnTo>
                      <a:pt x="275749" y="929739"/>
                    </a:lnTo>
                    <a:cubicBezTo>
                      <a:pt x="256306" y="902105"/>
                      <a:pt x="244280" y="863931"/>
                      <a:pt x="244280" y="821764"/>
                    </a:cubicBezTo>
                    <a:cubicBezTo>
                      <a:pt x="244280" y="779598"/>
                      <a:pt x="256306" y="741423"/>
                      <a:pt x="275749" y="713789"/>
                    </a:cubicBezTo>
                    <a:lnTo>
                      <a:pt x="308735" y="682183"/>
                    </a:lnTo>
                    <a:lnTo>
                      <a:pt x="325861" y="199424"/>
                    </a:lnTo>
                    <a:lnTo>
                      <a:pt x="309902" y="198394"/>
                    </a:lnTo>
                    <a:cubicBezTo>
                      <a:pt x="297048" y="196657"/>
                      <a:pt x="285471" y="194144"/>
                      <a:pt x="275749" y="191039"/>
                    </a:cubicBezTo>
                    <a:lnTo>
                      <a:pt x="245112" y="167410"/>
                    </a:lnTo>
                    <a:lnTo>
                      <a:pt x="214820" y="162689"/>
                    </a:lnTo>
                    <a:cubicBezTo>
                      <a:pt x="88579" y="135886"/>
                      <a:pt x="0" y="73137"/>
                      <a:pt x="0" y="2"/>
                    </a:cubicBezTo>
                    <a:cubicBezTo>
                      <a:pt x="25613" y="37802"/>
                      <a:pt x="73777" y="69412"/>
                      <a:pt x="135420" y="91571"/>
                    </a:cubicBezTo>
                    <a:lnTo>
                      <a:pt x="219352" y="112872"/>
                    </a:lnTo>
                    <a:lnTo>
                      <a:pt x="185295" y="65682"/>
                    </a:lnTo>
                    <a:cubicBezTo>
                      <a:pt x="176155" y="45494"/>
                      <a:pt x="171101" y="23298"/>
                      <a:pt x="171101" y="0"/>
                    </a:cubicBezTo>
                    <a:cubicBezTo>
                      <a:pt x="202775" y="66742"/>
                      <a:pt x="273579" y="109773"/>
                      <a:pt x="351727" y="109773"/>
                    </a:cubicBezTo>
                    <a:cubicBezTo>
                      <a:pt x="429873" y="109773"/>
                      <a:pt x="500679" y="66743"/>
                      <a:pt x="532353" y="0"/>
                    </a:cubicBezTo>
                    <a:cubicBezTo>
                      <a:pt x="532353" y="23298"/>
                      <a:pt x="527297" y="45494"/>
                      <a:pt x="518158" y="65682"/>
                    </a:cubicBezTo>
                    <a:lnTo>
                      <a:pt x="484101" y="112872"/>
                    </a:lnTo>
                    <a:lnTo>
                      <a:pt x="568034" y="91571"/>
                    </a:lnTo>
                    <a:cubicBezTo>
                      <a:pt x="629679" y="69412"/>
                      <a:pt x="677841" y="37802"/>
                      <a:pt x="703454" y="2"/>
                    </a:cubicBezTo>
                    <a:cubicBezTo>
                      <a:pt x="703454" y="73137"/>
                      <a:pt x="614875" y="135886"/>
                      <a:pt x="488634" y="162689"/>
                    </a:cubicBezTo>
                    <a:lnTo>
                      <a:pt x="458335" y="167411"/>
                    </a:lnTo>
                    <a:lnTo>
                      <a:pt x="427699" y="191039"/>
                    </a:lnTo>
                    <a:cubicBezTo>
                      <a:pt x="417977" y="194144"/>
                      <a:pt x="406401" y="196657"/>
                      <a:pt x="393546" y="198394"/>
                    </a:cubicBezTo>
                    <a:lnTo>
                      <a:pt x="377586" y="199424"/>
                    </a:lnTo>
                    <a:lnTo>
                      <a:pt x="394712" y="682182"/>
                    </a:lnTo>
                    <a:lnTo>
                      <a:pt x="427698" y="713789"/>
                    </a:lnTo>
                    <a:cubicBezTo>
                      <a:pt x="447142" y="741423"/>
                      <a:pt x="459168" y="779598"/>
                      <a:pt x="459168" y="821764"/>
                    </a:cubicBezTo>
                    <a:cubicBezTo>
                      <a:pt x="459168" y="863931"/>
                      <a:pt x="447142" y="902105"/>
                      <a:pt x="427698" y="929739"/>
                    </a:cubicBezTo>
                    <a:lnTo>
                      <a:pt x="408109" y="948510"/>
                    </a:lnTo>
                    <a:close/>
                    <a:moveTo>
                      <a:pt x="1269856" y="1399987"/>
                    </a:moveTo>
                    <a:lnTo>
                      <a:pt x="1101444" y="1399987"/>
                    </a:lnTo>
                    <a:lnTo>
                      <a:pt x="1129264" y="948508"/>
                    </a:lnTo>
                    <a:lnTo>
                      <a:pt x="1109677" y="929739"/>
                    </a:lnTo>
                    <a:cubicBezTo>
                      <a:pt x="1090233" y="902105"/>
                      <a:pt x="1078207" y="863931"/>
                      <a:pt x="1078207" y="821764"/>
                    </a:cubicBezTo>
                    <a:cubicBezTo>
                      <a:pt x="1078207" y="779598"/>
                      <a:pt x="1090233" y="741423"/>
                      <a:pt x="1109677" y="713789"/>
                    </a:cubicBezTo>
                    <a:lnTo>
                      <a:pt x="1142662" y="682183"/>
                    </a:lnTo>
                    <a:lnTo>
                      <a:pt x="1159788" y="199424"/>
                    </a:lnTo>
                    <a:lnTo>
                      <a:pt x="1143829" y="198394"/>
                    </a:lnTo>
                    <a:cubicBezTo>
                      <a:pt x="1130975" y="196657"/>
                      <a:pt x="1119398" y="194144"/>
                      <a:pt x="1109677" y="191039"/>
                    </a:cubicBezTo>
                    <a:lnTo>
                      <a:pt x="1079039" y="167410"/>
                    </a:lnTo>
                    <a:lnTo>
                      <a:pt x="1048746" y="162689"/>
                    </a:lnTo>
                    <a:cubicBezTo>
                      <a:pt x="922505" y="135886"/>
                      <a:pt x="833927" y="73137"/>
                      <a:pt x="833927" y="2"/>
                    </a:cubicBezTo>
                    <a:cubicBezTo>
                      <a:pt x="859540" y="37802"/>
                      <a:pt x="907703" y="69412"/>
                      <a:pt x="969347" y="91571"/>
                    </a:cubicBezTo>
                    <a:lnTo>
                      <a:pt x="1053279" y="112872"/>
                    </a:lnTo>
                    <a:lnTo>
                      <a:pt x="1019222" y="65682"/>
                    </a:lnTo>
                    <a:cubicBezTo>
                      <a:pt x="1010082" y="45494"/>
                      <a:pt x="1005028" y="23298"/>
                      <a:pt x="1005028" y="0"/>
                    </a:cubicBezTo>
                    <a:cubicBezTo>
                      <a:pt x="1036701" y="66742"/>
                      <a:pt x="1107507" y="109773"/>
                      <a:pt x="1185654" y="109773"/>
                    </a:cubicBezTo>
                    <a:cubicBezTo>
                      <a:pt x="1263800" y="109773"/>
                      <a:pt x="1334607" y="66743"/>
                      <a:pt x="1366280" y="0"/>
                    </a:cubicBezTo>
                    <a:cubicBezTo>
                      <a:pt x="1366280" y="23298"/>
                      <a:pt x="1361225" y="45494"/>
                      <a:pt x="1352085" y="65682"/>
                    </a:cubicBezTo>
                    <a:lnTo>
                      <a:pt x="1318028" y="112872"/>
                    </a:lnTo>
                    <a:lnTo>
                      <a:pt x="1401961" y="91571"/>
                    </a:lnTo>
                    <a:cubicBezTo>
                      <a:pt x="1463606" y="69412"/>
                      <a:pt x="1511768" y="37802"/>
                      <a:pt x="1537381" y="2"/>
                    </a:cubicBezTo>
                    <a:cubicBezTo>
                      <a:pt x="1537381" y="73137"/>
                      <a:pt x="1448803" y="135886"/>
                      <a:pt x="1322562" y="162689"/>
                    </a:cubicBezTo>
                    <a:lnTo>
                      <a:pt x="1292262" y="167411"/>
                    </a:lnTo>
                    <a:lnTo>
                      <a:pt x="1261626" y="191039"/>
                    </a:lnTo>
                    <a:cubicBezTo>
                      <a:pt x="1251904" y="194144"/>
                      <a:pt x="1240328" y="196657"/>
                      <a:pt x="1227473" y="198394"/>
                    </a:cubicBezTo>
                    <a:lnTo>
                      <a:pt x="1211513" y="199424"/>
                    </a:lnTo>
                    <a:lnTo>
                      <a:pt x="1228639" y="682182"/>
                    </a:lnTo>
                    <a:lnTo>
                      <a:pt x="1261626" y="713789"/>
                    </a:lnTo>
                    <a:cubicBezTo>
                      <a:pt x="1281069" y="741423"/>
                      <a:pt x="1293095" y="779598"/>
                      <a:pt x="1293095" y="821764"/>
                    </a:cubicBezTo>
                    <a:cubicBezTo>
                      <a:pt x="1293095" y="863931"/>
                      <a:pt x="1281069" y="902105"/>
                      <a:pt x="1261626" y="929739"/>
                    </a:cubicBezTo>
                    <a:lnTo>
                      <a:pt x="1242036" y="94851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BFFA94E2-1D35-0A0C-F13E-D97D78792C9D}"/>
                  </a:ext>
                </a:extLst>
              </p:cNvPr>
              <p:cNvSpPr/>
              <p:nvPr/>
            </p:nvSpPr>
            <p:spPr bwMode="auto">
              <a:xfrm rot="17100000">
                <a:off x="1079735" y="2303714"/>
                <a:ext cx="990516" cy="2468981"/>
              </a:xfrm>
              <a:custGeom>
                <a:avLst/>
                <a:gdLst>
                  <a:gd name="connsiteX0" fmla="*/ 990516 w 990516"/>
                  <a:gd name="connsiteY0" fmla="*/ 1656596 h 2468981"/>
                  <a:gd name="connsiteX1" fmla="*/ 893496 w 990516"/>
                  <a:gd name="connsiteY1" fmla="*/ 1767769 h 2468981"/>
                  <a:gd name="connsiteX2" fmla="*/ 871281 w 990516"/>
                  <a:gd name="connsiteY2" fmla="*/ 1824982 h 2468981"/>
                  <a:gd name="connsiteX3" fmla="*/ 838886 w 990516"/>
                  <a:gd name="connsiteY3" fmla="*/ 2055900 h 2468981"/>
                  <a:gd name="connsiteX4" fmla="*/ 961626 w 990516"/>
                  <a:gd name="connsiteY4" fmla="*/ 2468979 h 2468981"/>
                  <a:gd name="connsiteX5" fmla="*/ 961626 w 990516"/>
                  <a:gd name="connsiteY5" fmla="*/ 2468981 h 2468981"/>
                  <a:gd name="connsiteX6" fmla="*/ 716145 w 990516"/>
                  <a:gd name="connsiteY6" fmla="*/ 2055901 h 2468981"/>
                  <a:gd name="connsiteX7" fmla="*/ 717343 w 990516"/>
                  <a:gd name="connsiteY7" fmla="*/ 2035903 h 2468981"/>
                  <a:gd name="connsiteX8" fmla="*/ 649002 w 990516"/>
                  <a:gd name="connsiteY8" fmla="*/ 2180343 h 2468981"/>
                  <a:gd name="connsiteX9" fmla="*/ 587617 w 990516"/>
                  <a:gd name="connsiteY9" fmla="*/ 2377854 h 2468981"/>
                  <a:gd name="connsiteX10" fmla="*/ 587616 w 990516"/>
                  <a:gd name="connsiteY10" fmla="*/ 2377854 h 2468981"/>
                  <a:gd name="connsiteX11" fmla="*/ 574755 w 990516"/>
                  <a:gd name="connsiteY11" fmla="*/ 1897510 h 2468981"/>
                  <a:gd name="connsiteX12" fmla="*/ 943232 w 990516"/>
                  <a:gd name="connsiteY12" fmla="*/ 1639796 h 2468981"/>
                  <a:gd name="connsiteX13" fmla="*/ 954938 w 990516"/>
                  <a:gd name="connsiteY13" fmla="*/ 1643956 h 2468981"/>
                  <a:gd name="connsiteX14" fmla="*/ 961626 w 990516"/>
                  <a:gd name="connsiteY14" fmla="*/ 1642821 h 2468981"/>
                  <a:gd name="connsiteX15" fmla="*/ 959830 w 990516"/>
                  <a:gd name="connsiteY15" fmla="*/ 1645694 h 2468981"/>
                  <a:gd name="connsiteX16" fmla="*/ 731276 w 990516"/>
                  <a:gd name="connsiteY16" fmla="*/ 689101 h 2468981"/>
                  <a:gd name="connsiteX17" fmla="*/ 710154 w 990516"/>
                  <a:gd name="connsiteY17" fmla="*/ 713886 h 2468981"/>
                  <a:gd name="connsiteX18" fmla="*/ 713144 w 990516"/>
                  <a:gd name="connsiteY18" fmla="*/ 715475 h 2468981"/>
                  <a:gd name="connsiteX19" fmla="*/ 707913 w 990516"/>
                  <a:gd name="connsiteY19" fmla="*/ 716515 h 2468981"/>
                  <a:gd name="connsiteX20" fmla="*/ 698727 w 990516"/>
                  <a:gd name="connsiteY20" fmla="*/ 727293 h 2468981"/>
                  <a:gd name="connsiteX21" fmla="*/ 250760 w 990516"/>
                  <a:gd name="connsiteY21" fmla="*/ 688344 h 2468981"/>
                  <a:gd name="connsiteX22" fmla="*/ 21726 w 990516"/>
                  <a:gd name="connsiteY22" fmla="*/ 265924 h 2468981"/>
                  <a:gd name="connsiteX23" fmla="*/ 21727 w 990516"/>
                  <a:gd name="connsiteY23" fmla="*/ 265924 h 2468981"/>
                  <a:gd name="connsiteX24" fmla="*/ 173644 w 990516"/>
                  <a:gd name="connsiteY24" fmla="*/ 406280 h 2468981"/>
                  <a:gd name="connsiteX25" fmla="*/ 305049 w 990516"/>
                  <a:gd name="connsiteY25" fmla="*/ 497199 h 2468981"/>
                  <a:gd name="connsiteX26" fmla="*/ 294012 w 990516"/>
                  <a:gd name="connsiteY26" fmla="*/ 480478 h 2468981"/>
                  <a:gd name="connsiteX27" fmla="*/ 300065 w 990516"/>
                  <a:gd name="connsiteY27" fmla="*/ 0 h 2468981"/>
                  <a:gd name="connsiteX28" fmla="*/ 300066 w 990516"/>
                  <a:gd name="connsiteY28" fmla="*/ 2 h 2468981"/>
                  <a:gd name="connsiteX29" fmla="*/ 400309 w 990516"/>
                  <a:gd name="connsiteY29" fmla="*/ 419108 h 2468981"/>
                  <a:gd name="connsiteX30" fmla="*/ 543823 w 990516"/>
                  <a:gd name="connsiteY30" fmla="*/ 602892 h 2468981"/>
                  <a:gd name="connsiteX31" fmla="*/ 591670 w 990516"/>
                  <a:gd name="connsiteY31" fmla="*/ 641333 h 2468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90516" h="2468981">
                    <a:moveTo>
                      <a:pt x="990516" y="1656596"/>
                    </a:moveTo>
                    <a:lnTo>
                      <a:pt x="893496" y="1767769"/>
                    </a:lnTo>
                    <a:lnTo>
                      <a:pt x="871281" y="1824982"/>
                    </a:lnTo>
                    <a:cubicBezTo>
                      <a:pt x="850254" y="1895747"/>
                      <a:pt x="838886" y="1974638"/>
                      <a:pt x="838886" y="2055900"/>
                    </a:cubicBezTo>
                    <a:cubicBezTo>
                      <a:pt x="838886" y="2218425"/>
                      <a:pt x="884359" y="2371464"/>
                      <a:pt x="961626" y="2468979"/>
                    </a:cubicBezTo>
                    <a:lnTo>
                      <a:pt x="961626" y="2468981"/>
                    </a:lnTo>
                    <a:cubicBezTo>
                      <a:pt x="826051" y="2468981"/>
                      <a:pt x="716145" y="2284039"/>
                      <a:pt x="716145" y="2055901"/>
                    </a:cubicBezTo>
                    <a:lnTo>
                      <a:pt x="717343" y="2035903"/>
                    </a:lnTo>
                    <a:lnTo>
                      <a:pt x="649002" y="2180343"/>
                    </a:lnTo>
                    <a:cubicBezTo>
                      <a:pt x="623491" y="2245483"/>
                      <a:pt x="602804" y="2311725"/>
                      <a:pt x="587617" y="2377854"/>
                    </a:cubicBezTo>
                    <a:lnTo>
                      <a:pt x="587616" y="2377854"/>
                    </a:lnTo>
                    <a:cubicBezTo>
                      <a:pt x="469256" y="2311738"/>
                      <a:pt x="463497" y="2096680"/>
                      <a:pt x="574755" y="1897510"/>
                    </a:cubicBezTo>
                    <a:cubicBezTo>
                      <a:pt x="672106" y="1723236"/>
                      <a:pt x="826790" y="1618872"/>
                      <a:pt x="943232" y="1639796"/>
                    </a:cubicBezTo>
                    <a:lnTo>
                      <a:pt x="954938" y="1643956"/>
                    </a:lnTo>
                    <a:lnTo>
                      <a:pt x="961626" y="1642821"/>
                    </a:lnTo>
                    <a:lnTo>
                      <a:pt x="959830" y="1645694"/>
                    </a:lnTo>
                    <a:close/>
                    <a:moveTo>
                      <a:pt x="731276" y="689101"/>
                    </a:moveTo>
                    <a:lnTo>
                      <a:pt x="710154" y="713886"/>
                    </a:lnTo>
                    <a:lnTo>
                      <a:pt x="713144" y="715475"/>
                    </a:lnTo>
                    <a:lnTo>
                      <a:pt x="707913" y="716515"/>
                    </a:lnTo>
                    <a:lnTo>
                      <a:pt x="698727" y="727293"/>
                    </a:lnTo>
                    <a:cubicBezTo>
                      <a:pt x="608348" y="803635"/>
                      <a:pt x="422205" y="790595"/>
                      <a:pt x="250760" y="688344"/>
                    </a:cubicBezTo>
                    <a:cubicBezTo>
                      <a:pt x="54823" y="571487"/>
                      <a:pt x="-47718" y="382362"/>
                      <a:pt x="21726" y="265924"/>
                    </a:cubicBezTo>
                    <a:lnTo>
                      <a:pt x="21727" y="265924"/>
                    </a:lnTo>
                    <a:cubicBezTo>
                      <a:pt x="67944" y="315600"/>
                      <a:pt x="118980" y="362623"/>
                      <a:pt x="173644" y="406280"/>
                    </a:cubicBezTo>
                    <a:lnTo>
                      <a:pt x="305049" y="497199"/>
                    </a:lnTo>
                    <a:lnTo>
                      <a:pt x="294012" y="480478"/>
                    </a:lnTo>
                    <a:cubicBezTo>
                      <a:pt x="179943" y="282905"/>
                      <a:pt x="182653" y="67787"/>
                      <a:pt x="300065" y="0"/>
                    </a:cubicBezTo>
                    <a:lnTo>
                      <a:pt x="300066" y="2"/>
                    </a:lnTo>
                    <a:cubicBezTo>
                      <a:pt x="281908" y="123086"/>
                      <a:pt x="319046" y="278358"/>
                      <a:pt x="400309" y="419108"/>
                    </a:cubicBezTo>
                    <a:cubicBezTo>
                      <a:pt x="440940" y="489483"/>
                      <a:pt x="490231" y="552121"/>
                      <a:pt x="543823" y="602892"/>
                    </a:cubicBezTo>
                    <a:lnTo>
                      <a:pt x="591670" y="641333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80">
                <a:extLst>
                  <a:ext uri="{FF2B5EF4-FFF2-40B4-BE49-F238E27FC236}">
                    <a16:creationId xmlns:a16="http://schemas.microsoft.com/office/drawing/2014/main" id="{63DCD8C3-2B68-56E5-BA96-E00414A596C1}"/>
                  </a:ext>
                </a:extLst>
              </p:cNvPr>
              <p:cNvSpPr/>
              <p:nvPr/>
            </p:nvSpPr>
            <p:spPr bwMode="auto">
              <a:xfrm>
                <a:off x="572752" y="2932661"/>
                <a:ext cx="2011303" cy="2323700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34F7A68-9442-AA39-D561-58A54C2EC6AA}"/>
                  </a:ext>
                </a:extLst>
              </p:cNvPr>
              <p:cNvSpPr/>
              <p:nvPr/>
            </p:nvSpPr>
            <p:spPr bwMode="auto">
              <a:xfrm>
                <a:off x="690681" y="2868601"/>
                <a:ext cx="1775444" cy="2506601"/>
              </a:xfrm>
              <a:custGeom>
                <a:avLst/>
                <a:gdLst>
                  <a:gd name="connsiteX0" fmla="*/ 887722 w 1775444"/>
                  <a:gd name="connsiteY0" fmla="*/ 0 h 2506601"/>
                  <a:gd name="connsiteX1" fmla="*/ 1775444 w 1775444"/>
                  <a:gd name="connsiteY1" fmla="*/ 1484637 h 2506601"/>
                  <a:gd name="connsiteX2" fmla="*/ 1515436 w 1775444"/>
                  <a:gd name="connsiteY2" fmla="*/ 2168538 h 2506601"/>
                  <a:gd name="connsiteX3" fmla="*/ 1436330 w 1775444"/>
                  <a:gd name="connsiteY3" fmla="*/ 2239650 h 2506601"/>
                  <a:gd name="connsiteX4" fmla="*/ 1446618 w 1775444"/>
                  <a:gd name="connsiteY4" fmla="*/ 2307598 h 2506601"/>
                  <a:gd name="connsiteX5" fmla="*/ 1297366 w 1775444"/>
                  <a:gd name="connsiteY5" fmla="*/ 2506601 h 2506601"/>
                  <a:gd name="connsiteX6" fmla="*/ 1191829 w 1775444"/>
                  <a:gd name="connsiteY6" fmla="*/ 2448314 h 2506601"/>
                  <a:gd name="connsiteX7" fmla="*/ 1166573 w 1775444"/>
                  <a:gd name="connsiteY7" fmla="*/ 2398368 h 2506601"/>
                  <a:gd name="connsiteX8" fmla="*/ 1066629 w 1775444"/>
                  <a:gd name="connsiteY8" fmla="*/ 2432170 h 2506601"/>
                  <a:gd name="connsiteX9" fmla="*/ 887722 w 1775444"/>
                  <a:gd name="connsiteY9" fmla="*/ 2451819 h 2506601"/>
                  <a:gd name="connsiteX10" fmla="*/ 708815 w 1775444"/>
                  <a:gd name="connsiteY10" fmla="*/ 2432170 h 2506601"/>
                  <a:gd name="connsiteX11" fmla="*/ 596369 w 1775444"/>
                  <a:gd name="connsiteY11" fmla="*/ 2394140 h 2506601"/>
                  <a:gd name="connsiteX12" fmla="*/ 568975 w 1775444"/>
                  <a:gd name="connsiteY12" fmla="*/ 2448314 h 2506601"/>
                  <a:gd name="connsiteX13" fmla="*/ 463438 w 1775444"/>
                  <a:gd name="connsiteY13" fmla="*/ 2506601 h 2506601"/>
                  <a:gd name="connsiteX14" fmla="*/ 314186 w 1775444"/>
                  <a:gd name="connsiteY14" fmla="*/ 2307598 h 2506601"/>
                  <a:gd name="connsiteX15" fmla="*/ 325915 w 1775444"/>
                  <a:gd name="connsiteY15" fmla="*/ 2230137 h 2506601"/>
                  <a:gd name="connsiteX16" fmla="*/ 326733 w 1775444"/>
                  <a:gd name="connsiteY16" fmla="*/ 2228519 h 2506601"/>
                  <a:gd name="connsiteX17" fmla="*/ 260008 w 1775444"/>
                  <a:gd name="connsiteY17" fmla="*/ 2168538 h 2506601"/>
                  <a:gd name="connsiteX18" fmla="*/ 0 w 1775444"/>
                  <a:gd name="connsiteY18" fmla="*/ 1484637 h 2506601"/>
                  <a:gd name="connsiteX19" fmla="*/ 887722 w 1775444"/>
                  <a:gd name="connsiteY19" fmla="*/ 0 h 2506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75444" h="2506601">
                    <a:moveTo>
                      <a:pt x="887722" y="0"/>
                    </a:moveTo>
                    <a:cubicBezTo>
                      <a:pt x="1377997" y="0"/>
                      <a:pt x="1775444" y="950478"/>
                      <a:pt x="1775444" y="1484637"/>
                    </a:cubicBezTo>
                    <a:cubicBezTo>
                      <a:pt x="1775444" y="1751717"/>
                      <a:pt x="1676082" y="1993513"/>
                      <a:pt x="1515436" y="2168538"/>
                    </a:cubicBezTo>
                    <a:lnTo>
                      <a:pt x="1436330" y="2239650"/>
                    </a:lnTo>
                    <a:lnTo>
                      <a:pt x="1446618" y="2307598"/>
                    </a:lnTo>
                    <a:cubicBezTo>
                      <a:pt x="1446618" y="2417504"/>
                      <a:pt x="1379796" y="2506601"/>
                      <a:pt x="1297366" y="2506601"/>
                    </a:cubicBezTo>
                    <a:cubicBezTo>
                      <a:pt x="1256151" y="2506601"/>
                      <a:pt x="1218838" y="2484327"/>
                      <a:pt x="1191829" y="2448314"/>
                    </a:cubicBezTo>
                    <a:lnTo>
                      <a:pt x="1166573" y="2398368"/>
                    </a:lnTo>
                    <a:lnTo>
                      <a:pt x="1066629" y="2432170"/>
                    </a:lnTo>
                    <a:cubicBezTo>
                      <a:pt x="1008840" y="2445053"/>
                      <a:pt x="949006" y="2451819"/>
                      <a:pt x="887722" y="2451819"/>
                    </a:cubicBezTo>
                    <a:cubicBezTo>
                      <a:pt x="826438" y="2451819"/>
                      <a:pt x="766604" y="2445053"/>
                      <a:pt x="708815" y="2432170"/>
                    </a:cubicBezTo>
                    <a:lnTo>
                      <a:pt x="596369" y="2394140"/>
                    </a:lnTo>
                    <a:lnTo>
                      <a:pt x="568975" y="2448314"/>
                    </a:lnTo>
                    <a:cubicBezTo>
                      <a:pt x="541966" y="2484327"/>
                      <a:pt x="504653" y="2506601"/>
                      <a:pt x="463438" y="2506601"/>
                    </a:cubicBezTo>
                    <a:cubicBezTo>
                      <a:pt x="381008" y="2506601"/>
                      <a:pt x="314186" y="2417504"/>
                      <a:pt x="314186" y="2307598"/>
                    </a:cubicBezTo>
                    <a:cubicBezTo>
                      <a:pt x="314186" y="2280122"/>
                      <a:pt x="318362" y="2253946"/>
                      <a:pt x="325915" y="2230137"/>
                    </a:cubicBezTo>
                    <a:lnTo>
                      <a:pt x="326733" y="2228519"/>
                    </a:lnTo>
                    <a:lnTo>
                      <a:pt x="260008" y="2168538"/>
                    </a:lnTo>
                    <a:cubicBezTo>
                      <a:pt x="99362" y="1993513"/>
                      <a:pt x="0" y="1751717"/>
                      <a:pt x="0" y="1484637"/>
                    </a:cubicBezTo>
                    <a:cubicBezTo>
                      <a:pt x="0" y="950478"/>
                      <a:pt x="397447" y="0"/>
                      <a:pt x="887722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楕円 80">
                <a:extLst>
                  <a:ext uri="{FF2B5EF4-FFF2-40B4-BE49-F238E27FC236}">
                    <a16:creationId xmlns:a16="http://schemas.microsoft.com/office/drawing/2014/main" id="{67A81391-9E6F-4702-0293-E1733581B135}"/>
                  </a:ext>
                </a:extLst>
              </p:cNvPr>
              <p:cNvSpPr/>
              <p:nvPr/>
            </p:nvSpPr>
            <p:spPr bwMode="auto">
              <a:xfrm>
                <a:off x="789652" y="2958935"/>
                <a:ext cx="1611194" cy="2224997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F1F3EAB0-F8DE-2233-5FFA-6E04170A746D}"/>
                  </a:ext>
                </a:extLst>
              </p:cNvPr>
              <p:cNvSpPr/>
              <p:nvPr/>
            </p:nvSpPr>
            <p:spPr bwMode="auto">
              <a:xfrm rot="10800000">
                <a:off x="229034" y="1689050"/>
                <a:ext cx="2698741" cy="310261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CD2479CA-D17D-AC83-350F-124F6EC59909}"/>
                  </a:ext>
                </a:extLst>
              </p:cNvPr>
              <p:cNvSpPr/>
              <p:nvPr/>
            </p:nvSpPr>
            <p:spPr bwMode="auto">
              <a:xfrm>
                <a:off x="855904" y="3338276"/>
                <a:ext cx="1457722" cy="1606693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F9629490-1A37-3F4E-F4BE-71F2D4A27A46}"/>
                  </a:ext>
                </a:extLst>
              </p:cNvPr>
              <p:cNvSpPr/>
              <p:nvPr/>
            </p:nvSpPr>
            <p:spPr bwMode="auto">
              <a:xfrm>
                <a:off x="917095" y="3472168"/>
                <a:ext cx="1335337" cy="132262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弦 20">
                <a:extLst>
                  <a:ext uri="{FF2B5EF4-FFF2-40B4-BE49-F238E27FC236}">
                    <a16:creationId xmlns:a16="http://schemas.microsoft.com/office/drawing/2014/main" id="{C42745F9-18D1-7BD4-78B5-A80F5E066BAD}"/>
                  </a:ext>
                </a:extLst>
              </p:cNvPr>
              <p:cNvSpPr/>
              <p:nvPr/>
            </p:nvSpPr>
            <p:spPr bwMode="auto">
              <a:xfrm>
                <a:off x="71619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弦 21">
                <a:extLst>
                  <a:ext uri="{FF2B5EF4-FFF2-40B4-BE49-F238E27FC236}">
                    <a16:creationId xmlns:a16="http://schemas.microsoft.com/office/drawing/2014/main" id="{58B1FFC7-84D5-E770-88E6-F66C244E5B04}"/>
                  </a:ext>
                </a:extLst>
              </p:cNvPr>
              <p:cNvSpPr/>
              <p:nvPr/>
            </p:nvSpPr>
            <p:spPr bwMode="auto">
              <a:xfrm flipH="1">
                <a:off x="211272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弦 22">
                <a:extLst>
                  <a:ext uri="{FF2B5EF4-FFF2-40B4-BE49-F238E27FC236}">
                    <a16:creationId xmlns:a16="http://schemas.microsoft.com/office/drawing/2014/main" id="{06A9972B-8852-8713-4FC4-2BF457D20B75}"/>
                  </a:ext>
                </a:extLst>
              </p:cNvPr>
              <p:cNvSpPr/>
              <p:nvPr/>
            </p:nvSpPr>
            <p:spPr bwMode="auto">
              <a:xfrm>
                <a:off x="884799" y="2783465"/>
                <a:ext cx="230673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弦 23">
                <a:extLst>
                  <a:ext uri="{FF2B5EF4-FFF2-40B4-BE49-F238E27FC236}">
                    <a16:creationId xmlns:a16="http://schemas.microsoft.com/office/drawing/2014/main" id="{47C448B6-141D-4090-B3FE-EA7D6042ED7E}"/>
                  </a:ext>
                </a:extLst>
              </p:cNvPr>
              <p:cNvSpPr/>
              <p:nvPr/>
            </p:nvSpPr>
            <p:spPr bwMode="auto">
              <a:xfrm flipH="1">
                <a:off x="2109710" y="2786714"/>
                <a:ext cx="230671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月 24">
                <a:extLst>
                  <a:ext uri="{FF2B5EF4-FFF2-40B4-BE49-F238E27FC236}">
                    <a16:creationId xmlns:a16="http://schemas.microsoft.com/office/drawing/2014/main" id="{24CDAD74-EB6A-BFFE-F900-52C40C0E6903}"/>
                  </a:ext>
                </a:extLst>
              </p:cNvPr>
              <p:cNvSpPr/>
              <p:nvPr/>
            </p:nvSpPr>
            <p:spPr bwMode="auto">
              <a:xfrm rot="18900000">
                <a:off x="968424" y="2485155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月 25">
                <a:extLst>
                  <a:ext uri="{FF2B5EF4-FFF2-40B4-BE49-F238E27FC236}">
                    <a16:creationId xmlns:a16="http://schemas.microsoft.com/office/drawing/2014/main" id="{AD0B41B3-B5BF-AFDD-8625-68B39EEFB19F}"/>
                  </a:ext>
                </a:extLst>
              </p:cNvPr>
              <p:cNvSpPr/>
              <p:nvPr/>
            </p:nvSpPr>
            <p:spPr bwMode="auto">
              <a:xfrm rot="2700000" flipH="1">
                <a:off x="2157897" y="2485158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E28F255C-4C88-4F3E-EB5C-BCE98B738627}"/>
                  </a:ext>
                </a:extLst>
              </p:cNvPr>
              <p:cNvSpPr/>
              <p:nvPr/>
            </p:nvSpPr>
            <p:spPr bwMode="auto">
              <a:xfrm>
                <a:off x="839740" y="3057559"/>
                <a:ext cx="1490048" cy="1696854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フリーフォーム: 図形 27">
                <a:extLst>
                  <a:ext uri="{FF2B5EF4-FFF2-40B4-BE49-F238E27FC236}">
                    <a16:creationId xmlns:a16="http://schemas.microsoft.com/office/drawing/2014/main" id="{DFECDF8B-4F40-2C0C-5AA3-3DDC6863F1F7}"/>
                  </a:ext>
                </a:extLst>
              </p:cNvPr>
              <p:cNvSpPr/>
              <p:nvPr/>
            </p:nvSpPr>
            <p:spPr bwMode="auto">
              <a:xfrm>
                <a:off x="1362012" y="4424133"/>
                <a:ext cx="445508" cy="330281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0FC51CCE-936F-C0FC-D1C8-F1A7337D4EF7}"/>
                  </a:ext>
                </a:extLst>
              </p:cNvPr>
              <p:cNvSpPr/>
              <p:nvPr/>
            </p:nvSpPr>
            <p:spPr bwMode="auto">
              <a:xfrm>
                <a:off x="1327075" y="3048729"/>
                <a:ext cx="504873" cy="785793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89C0DDD-2D6B-27B7-0B55-0D89FC8D529E}"/>
                  </a:ext>
                </a:extLst>
              </p:cNvPr>
              <p:cNvSpPr/>
              <p:nvPr/>
            </p:nvSpPr>
            <p:spPr bwMode="auto">
              <a:xfrm>
                <a:off x="711767" y="2300093"/>
                <a:ext cx="1733273" cy="2227301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C2025574-0BE9-81D9-1B6A-29B7060B951A}"/>
                </a:ext>
              </a:extLst>
            </p:cNvPr>
            <p:cNvGrpSpPr/>
            <p:nvPr/>
          </p:nvGrpSpPr>
          <p:grpSpPr>
            <a:xfrm>
              <a:off x="2810092" y="812540"/>
              <a:ext cx="6067207" cy="5207260"/>
              <a:chOff x="1013460" y="932767"/>
              <a:chExt cx="7879080" cy="5209923"/>
            </a:xfrm>
          </p:grpSpPr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60332341-161D-2A22-7AC8-D5B4991EF90E}"/>
                  </a:ext>
                </a:extLst>
              </p:cNvPr>
              <p:cNvSpPr txBox="1"/>
              <p:nvPr/>
            </p:nvSpPr>
            <p:spPr>
              <a:xfrm>
                <a:off x="1013460" y="5256726"/>
                <a:ext cx="7879080" cy="8859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ご注意ください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22958B09-5481-C6C9-318D-CB620045F26B}"/>
                  </a:ext>
                </a:extLst>
              </p:cNvPr>
              <p:cNvGrpSpPr/>
              <p:nvPr/>
            </p:nvGrpSpPr>
            <p:grpSpPr>
              <a:xfrm>
                <a:off x="1013460" y="932767"/>
                <a:ext cx="7879080" cy="4122718"/>
                <a:chOff x="1013460" y="931421"/>
                <a:chExt cx="7879080" cy="3843414"/>
              </a:xfrm>
            </p:grpSpPr>
            <p:sp>
              <p:nvSpPr>
                <p:cNvPr id="9" name="テキスト ボックス 8">
                  <a:extLst>
                    <a:ext uri="{FF2B5EF4-FFF2-40B4-BE49-F238E27FC236}">
                      <a16:creationId xmlns:a16="http://schemas.microsoft.com/office/drawing/2014/main" id="{CB834EDD-528A-1FF1-863B-407D90436BFF}"/>
                    </a:ext>
                  </a:extLst>
                </p:cNvPr>
                <p:cNvSpPr txBox="1"/>
                <p:nvPr/>
              </p:nvSpPr>
              <p:spPr>
                <a:xfrm>
                  <a:off x="1013460" y="4070713"/>
                  <a:ext cx="7879080" cy="7041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spcAft>
                      <a:spcPts val="1200"/>
                    </a:spcAft>
                    <a:defRPr sz="4800" b="1">
                      <a:latin typeface="メイリオ" panose="020B0604030504040204" pitchFamily="50" charset="-128"/>
                      <a:ea typeface="メイリオ" panose="020B0604030504040204" pitchFamily="50" charset="-128"/>
                    </a:defRPr>
                  </a:lvl1pPr>
                </a:lstStyle>
                <a:p>
                  <a:pPr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ysClr val="windowText" lastClr="000000"/>
                      </a:solidFill>
                    </a:rPr>
                    <a:t>クレーム対象案件になります！</a:t>
                  </a:r>
                  <a:endParaRPr lang="en-US" altLang="ja-JP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C01A579C-0B8D-E01C-9EF0-05C87868DAE0}"/>
                    </a:ext>
                  </a:extLst>
                </p:cNvPr>
                <p:cNvSpPr txBox="1"/>
                <p:nvPr/>
              </p:nvSpPr>
              <p:spPr>
                <a:xfrm>
                  <a:off x="1013460" y="931421"/>
                  <a:ext cx="7879080" cy="2952443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spcAft>
                      <a:spcPts val="1200"/>
                    </a:spcAft>
                    <a:defRPr sz="4800" b="1">
                      <a:latin typeface="メイリオ" panose="020B0604030504040204" pitchFamily="50" charset="-128"/>
                      <a:ea typeface="メイリオ" panose="020B0604030504040204" pitchFamily="50" charset="-128"/>
                    </a:defRPr>
                  </a:lvl1pPr>
                </a:lstStyle>
                <a:p>
                  <a:pPr algn="l"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rgbClr val="FF0000"/>
                      </a:solidFill>
                    </a:rPr>
                    <a:t>ポスト投函物を</a:t>
                  </a:r>
                </a:p>
                <a:p>
                  <a:pPr algn="l"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rgbClr val="FF0000"/>
                      </a:solidFill>
                    </a:rPr>
                    <a:t>投げ入れないで</a:t>
                  </a:r>
                  <a:endPara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endParaRPr>
                </a:p>
                <a:p>
                  <a:pPr algn="l"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rgbClr val="FF0000"/>
                      </a:solidFill>
                    </a:rPr>
                    <a:t>ください</a:t>
                  </a:r>
                  <a:endPara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E136FA2E-5775-282B-063A-F80F59D69080}"/>
              </a:ext>
            </a:extLst>
          </p:cNvPr>
          <p:cNvSpPr/>
          <p:nvPr/>
        </p:nvSpPr>
        <p:spPr>
          <a:xfrm>
            <a:off x="182880" y="5128260"/>
            <a:ext cx="6484620" cy="4594860"/>
          </a:xfrm>
          <a:prstGeom prst="roundRect">
            <a:avLst>
              <a:gd name="adj" fmla="val 6234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F25903B9-3582-B49B-6C0D-D85547A1872B}"/>
              </a:ext>
            </a:extLst>
          </p:cNvPr>
          <p:cNvGrpSpPr/>
          <p:nvPr/>
        </p:nvGrpSpPr>
        <p:grpSpPr>
          <a:xfrm>
            <a:off x="391457" y="6612000"/>
            <a:ext cx="1618016" cy="1618014"/>
            <a:chOff x="-3506074" y="3424098"/>
            <a:chExt cx="2412166" cy="2412166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6CDDE5D-363C-05A8-2C1F-2D914D1B0334}"/>
                </a:ext>
              </a:extLst>
            </p:cNvPr>
            <p:cNvGrpSpPr/>
            <p:nvPr/>
          </p:nvGrpSpPr>
          <p:grpSpPr>
            <a:xfrm>
              <a:off x="-3506074" y="3424098"/>
              <a:ext cx="2412166" cy="2412166"/>
              <a:chOff x="643930" y="806730"/>
              <a:chExt cx="2735056" cy="2735056"/>
            </a:xfrm>
          </p:grpSpPr>
          <p:sp>
            <p:nvSpPr>
              <p:cNvPr id="90" name="四角形: 角を丸くする 89">
                <a:extLst>
                  <a:ext uri="{FF2B5EF4-FFF2-40B4-BE49-F238E27FC236}">
                    <a16:creationId xmlns:a16="http://schemas.microsoft.com/office/drawing/2014/main" id="{0BCD587D-7F03-F006-FD6F-4482FE21B80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四角形: 角を丸くする 90">
                <a:extLst>
                  <a:ext uri="{FF2B5EF4-FFF2-40B4-BE49-F238E27FC236}">
                    <a16:creationId xmlns:a16="http://schemas.microsoft.com/office/drawing/2014/main" id="{7B0F305C-7C82-9551-974E-4BA322B79BF3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7D95C7D-7C54-9539-9145-378339103FBE}"/>
                </a:ext>
              </a:extLst>
            </p:cNvPr>
            <p:cNvSpPr/>
            <p:nvPr/>
          </p:nvSpPr>
          <p:spPr bwMode="auto">
            <a:xfrm>
              <a:off x="-3436434" y="3493738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EA139DAD-7998-5C3A-5BE5-9B2077EB9D9C}"/>
                </a:ext>
              </a:extLst>
            </p:cNvPr>
            <p:cNvSpPr/>
            <p:nvPr/>
          </p:nvSpPr>
          <p:spPr bwMode="auto">
            <a:xfrm>
              <a:off x="-3375130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48993FFA-72CE-7211-8641-08114B0FB577}"/>
                </a:ext>
              </a:extLst>
            </p:cNvPr>
            <p:cNvGrpSpPr/>
            <p:nvPr/>
          </p:nvGrpSpPr>
          <p:grpSpPr>
            <a:xfrm>
              <a:off x="-3357326" y="4561240"/>
              <a:ext cx="2183846" cy="1017790"/>
              <a:chOff x="-1865122" y="3013159"/>
              <a:chExt cx="3454827" cy="1193637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62A17CB0-BA0C-6007-70A2-C27BC3F0B25A}"/>
                  </a:ext>
                </a:extLst>
              </p:cNvPr>
              <p:cNvGrpSpPr/>
              <p:nvPr/>
            </p:nvGrpSpPr>
            <p:grpSpPr>
              <a:xfrm>
                <a:off x="-1290524" y="3372871"/>
                <a:ext cx="2025931" cy="833925"/>
                <a:chOff x="-1141102" y="2864495"/>
                <a:chExt cx="2025931" cy="833925"/>
              </a:xfrm>
            </p:grpSpPr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A0581AEE-3D85-2948-AE12-E75CA79603E5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テキスト ボックス 87">
                  <a:extLst>
                    <a:ext uri="{FF2B5EF4-FFF2-40B4-BE49-F238E27FC236}">
                      <a16:creationId xmlns:a16="http://schemas.microsoft.com/office/drawing/2014/main" id="{AFDCC493-8719-7BF8-4DB7-3EF4EA499AA6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89" name="テキスト ボックス 88">
                  <a:extLst>
                    <a:ext uri="{FF2B5EF4-FFF2-40B4-BE49-F238E27FC236}">
                      <a16:creationId xmlns:a16="http://schemas.microsoft.com/office/drawing/2014/main" id="{A1743CCB-4C1F-B583-8378-AABE67402D72}"/>
                    </a:ext>
                  </a:extLst>
                </p:cNvPr>
                <p:cNvSpPr txBox="1"/>
                <p:nvPr/>
              </p:nvSpPr>
              <p:spPr>
                <a:xfrm>
                  <a:off x="-1141102" y="3524250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5911BDBB-2026-1FFA-EF41-7DFAC1A4A180}"/>
                  </a:ext>
                </a:extLst>
              </p:cNvPr>
              <p:cNvGrpSpPr/>
              <p:nvPr/>
            </p:nvGrpSpPr>
            <p:grpSpPr>
              <a:xfrm>
                <a:off x="-1347700" y="3275522"/>
                <a:ext cx="2937405" cy="873016"/>
                <a:chOff x="-1423303" y="2966270"/>
                <a:chExt cx="2937405" cy="873016"/>
              </a:xfrm>
            </p:grpSpPr>
            <p:sp>
              <p:nvSpPr>
                <p:cNvPr id="82" name="テキスト ボックス 81">
                  <a:extLst>
                    <a:ext uri="{FF2B5EF4-FFF2-40B4-BE49-F238E27FC236}">
                      <a16:creationId xmlns:a16="http://schemas.microsoft.com/office/drawing/2014/main" id="{C1B1DC5E-2E3A-4B0D-3181-66DFBCB2D0D7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E1533297-895B-7F2D-9F53-681A204AA207}"/>
                    </a:ext>
                  </a:extLst>
                </p:cNvPr>
                <p:cNvSpPr/>
                <p:nvPr/>
              </p:nvSpPr>
              <p:spPr bwMode="auto">
                <a:xfrm>
                  <a:off x="-331103" y="318341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33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テキスト ボックス 83">
                  <a:extLst>
                    <a:ext uri="{FF2B5EF4-FFF2-40B4-BE49-F238E27FC236}">
                      <a16:creationId xmlns:a16="http://schemas.microsoft.com/office/drawing/2014/main" id="{B095D85F-EFD0-15E6-E9BE-B72C8E74D6B9}"/>
                    </a:ext>
                  </a:extLst>
                </p:cNvPr>
                <p:cNvSpPr txBox="1"/>
                <p:nvPr/>
              </p:nvSpPr>
              <p:spPr>
                <a:xfrm>
                  <a:off x="-48902" y="327342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6FF14E61-F7D2-6142-055A-0CE1A523F763}"/>
                    </a:ext>
                  </a:extLst>
                </p:cNvPr>
                <p:cNvSpPr/>
                <p:nvPr/>
              </p:nvSpPr>
              <p:spPr bwMode="auto">
                <a:xfrm>
                  <a:off x="-1423303" y="3434241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テキスト ボックス 85">
                  <a:extLst>
                    <a:ext uri="{FF2B5EF4-FFF2-40B4-BE49-F238E27FC236}">
                      <a16:creationId xmlns:a16="http://schemas.microsoft.com/office/drawing/2014/main" id="{A2EBDE53-CFAB-6A02-5B1B-6E51D44DF297}"/>
                    </a:ext>
                  </a:extLst>
                </p:cNvPr>
                <p:cNvSpPr txBox="1"/>
                <p:nvPr/>
              </p:nvSpPr>
              <p:spPr>
                <a:xfrm>
                  <a:off x="-1141102" y="3524250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826C3DED-7EE8-427A-B057-2F0D3455D09E}"/>
                  </a:ext>
                </a:extLst>
              </p:cNvPr>
              <p:cNvGrpSpPr/>
              <p:nvPr/>
            </p:nvGrpSpPr>
            <p:grpSpPr>
              <a:xfrm>
                <a:off x="-1296855" y="3137798"/>
                <a:ext cx="2512366" cy="562259"/>
                <a:chOff x="-1121018" y="3160646"/>
                <a:chExt cx="2512366" cy="562259"/>
              </a:xfrm>
            </p:grpSpPr>
            <p:sp>
              <p:nvSpPr>
                <p:cNvPr id="78" name="台形 77">
                  <a:extLst>
                    <a:ext uri="{FF2B5EF4-FFF2-40B4-BE49-F238E27FC236}">
                      <a16:creationId xmlns:a16="http://schemas.microsoft.com/office/drawing/2014/main" id="{42F38D2C-0062-76B4-EDDF-4C47B3A84280}"/>
                    </a:ext>
                  </a:extLst>
                </p:cNvPr>
                <p:cNvSpPr/>
                <p:nvPr/>
              </p:nvSpPr>
              <p:spPr bwMode="auto">
                <a:xfrm>
                  <a:off x="-453857" y="3160646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" name="テキスト ボックス 78">
                  <a:extLst>
                    <a:ext uri="{FF2B5EF4-FFF2-40B4-BE49-F238E27FC236}">
                      <a16:creationId xmlns:a16="http://schemas.microsoft.com/office/drawing/2014/main" id="{9FC24A54-B408-947A-5DE1-42CF94E3CD59}"/>
                    </a:ext>
                  </a:extLst>
                </p:cNvPr>
                <p:cNvSpPr txBox="1"/>
                <p:nvPr/>
              </p:nvSpPr>
              <p:spPr>
                <a:xfrm>
                  <a:off x="-117851" y="3262421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80" name="台形 79">
                  <a:extLst>
                    <a:ext uri="{FF2B5EF4-FFF2-40B4-BE49-F238E27FC236}">
                      <a16:creationId xmlns:a16="http://schemas.microsoft.com/office/drawing/2014/main" id="{706AC016-51A2-8813-8CFB-2572782D1716}"/>
                    </a:ext>
                  </a:extLst>
                </p:cNvPr>
                <p:cNvSpPr/>
                <p:nvPr/>
              </p:nvSpPr>
              <p:spPr bwMode="auto">
                <a:xfrm>
                  <a:off x="-1121018" y="3317860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テキスト ボックス 80">
                  <a:extLst>
                    <a:ext uri="{FF2B5EF4-FFF2-40B4-BE49-F238E27FC236}">
                      <a16:creationId xmlns:a16="http://schemas.microsoft.com/office/drawing/2014/main" id="{3CF62CC4-5FFC-B50A-3F59-6C64BD99670F}"/>
                    </a:ext>
                  </a:extLst>
                </p:cNvPr>
                <p:cNvSpPr txBox="1"/>
                <p:nvPr/>
              </p:nvSpPr>
              <p:spPr>
                <a:xfrm>
                  <a:off x="-838817" y="3407869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7F141BC2-8840-D8D3-E613-7CC67D10C170}"/>
                  </a:ext>
                </a:extLst>
              </p:cNvPr>
              <p:cNvGrpSpPr/>
              <p:nvPr/>
            </p:nvGrpSpPr>
            <p:grpSpPr>
              <a:xfrm>
                <a:off x="-1865122" y="3013159"/>
                <a:ext cx="3035587" cy="975822"/>
                <a:chOff x="-1521485" y="2864495"/>
                <a:chExt cx="3035587" cy="975822"/>
              </a:xfrm>
            </p:grpSpPr>
            <p:sp>
              <p:nvSpPr>
                <p:cNvPr id="72" name="台形 71">
                  <a:extLst>
                    <a:ext uri="{FF2B5EF4-FFF2-40B4-BE49-F238E27FC236}">
                      <a16:creationId xmlns:a16="http://schemas.microsoft.com/office/drawing/2014/main" id="{145B461D-B88B-4EB4-6914-8D5D026E7B14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3" name="テキスト ボックス 72">
                  <a:extLst>
                    <a:ext uri="{FF2B5EF4-FFF2-40B4-BE49-F238E27FC236}">
                      <a16:creationId xmlns:a16="http://schemas.microsoft.com/office/drawing/2014/main" id="{3CF87988-F404-6FBE-3365-3DAAB4ACF6B6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74" name="台形 73">
                  <a:extLst>
                    <a:ext uri="{FF2B5EF4-FFF2-40B4-BE49-F238E27FC236}">
                      <a16:creationId xmlns:a16="http://schemas.microsoft.com/office/drawing/2014/main" id="{DF9A400D-4EE9-1070-1A0E-256D3BC31B97}"/>
                    </a:ext>
                  </a:extLst>
                </p:cNvPr>
                <p:cNvSpPr/>
                <p:nvPr/>
              </p:nvSpPr>
              <p:spPr bwMode="auto">
                <a:xfrm>
                  <a:off x="-331103" y="318341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テキスト ボックス 74">
                  <a:extLst>
                    <a:ext uri="{FF2B5EF4-FFF2-40B4-BE49-F238E27FC236}">
                      <a16:creationId xmlns:a16="http://schemas.microsoft.com/office/drawing/2014/main" id="{020D0FA4-AB57-EA66-73E1-34F3E38688FD}"/>
                    </a:ext>
                  </a:extLst>
                </p:cNvPr>
                <p:cNvSpPr txBox="1"/>
                <p:nvPr/>
              </p:nvSpPr>
              <p:spPr>
                <a:xfrm>
                  <a:off x="-48902" y="327342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6" name="台形 75">
                  <a:extLst>
                    <a:ext uri="{FF2B5EF4-FFF2-40B4-BE49-F238E27FC236}">
                      <a16:creationId xmlns:a16="http://schemas.microsoft.com/office/drawing/2014/main" id="{7F11914C-065B-CDFA-DE6F-AC34A58F5E3F}"/>
                    </a:ext>
                  </a:extLst>
                </p:cNvPr>
                <p:cNvSpPr/>
                <p:nvPr/>
              </p:nvSpPr>
              <p:spPr bwMode="auto">
                <a:xfrm>
                  <a:off x="-1521485" y="3435272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テキスト ボックス 76">
                  <a:extLst>
                    <a:ext uri="{FF2B5EF4-FFF2-40B4-BE49-F238E27FC236}">
                      <a16:creationId xmlns:a16="http://schemas.microsoft.com/office/drawing/2014/main" id="{8696550C-2556-AF13-3A5A-0F199CB49DFA}"/>
                    </a:ext>
                  </a:extLst>
                </p:cNvPr>
                <p:cNvSpPr txBox="1"/>
                <p:nvPr/>
              </p:nvSpPr>
              <p:spPr>
                <a:xfrm>
                  <a:off x="-1239284" y="3525281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6FBE5A35-A24F-F22D-99FB-FE2626DF23CD}"/>
                </a:ext>
              </a:extLst>
            </p:cNvPr>
            <p:cNvSpPr/>
            <p:nvPr/>
          </p:nvSpPr>
          <p:spPr bwMode="auto">
            <a:xfrm>
              <a:off x="-2488251" y="3575149"/>
              <a:ext cx="1332464" cy="933971"/>
            </a:xfrm>
            <a:custGeom>
              <a:avLst/>
              <a:gdLst>
                <a:gd name="connsiteX0" fmla="*/ 380983 w 1173157"/>
                <a:gd name="connsiteY0" fmla="*/ 267 h 822307"/>
                <a:gd name="connsiteX1" fmla="*/ 517153 w 1173157"/>
                <a:gd name="connsiteY1" fmla="*/ 19922 h 822307"/>
                <a:gd name="connsiteX2" fmla="*/ 548943 w 1173157"/>
                <a:gd name="connsiteY2" fmla="*/ 29383 h 822307"/>
                <a:gd name="connsiteX3" fmla="*/ 572035 w 1173157"/>
                <a:gd name="connsiteY3" fmla="*/ 24649 h 822307"/>
                <a:gd name="connsiteX4" fmla="*/ 670688 w 1173157"/>
                <a:gd name="connsiteY4" fmla="*/ 16840 h 822307"/>
                <a:gd name="connsiteX5" fmla="*/ 948758 w 1173157"/>
                <a:gd name="connsiteY5" fmla="*/ 91751 h 822307"/>
                <a:gd name="connsiteX6" fmla="*/ 965169 w 1173157"/>
                <a:gd name="connsiteY6" fmla="*/ 104288 h 822307"/>
                <a:gd name="connsiteX7" fmla="*/ 1173157 w 1173157"/>
                <a:gd name="connsiteY7" fmla="*/ 153171 h 822307"/>
                <a:gd name="connsiteX8" fmla="*/ 1173157 w 1173157"/>
                <a:gd name="connsiteY8" fmla="*/ 469155 h 822307"/>
                <a:gd name="connsiteX9" fmla="*/ 969125 w 1173157"/>
                <a:gd name="connsiteY9" fmla="*/ 403295 h 822307"/>
                <a:gd name="connsiteX10" fmla="*/ 964645 w 1173157"/>
                <a:gd name="connsiteY10" fmla="*/ 414908 h 822307"/>
                <a:gd name="connsiteX11" fmla="*/ 876993 w 1173157"/>
                <a:gd name="connsiteY11" fmla="*/ 535287 h 822307"/>
                <a:gd name="connsiteX12" fmla="*/ 874937 w 1173157"/>
                <a:gd name="connsiteY12" fmla="*/ 537064 h 822307"/>
                <a:gd name="connsiteX13" fmla="*/ 874926 w 1173157"/>
                <a:gd name="connsiteY13" fmla="*/ 539473 h 822307"/>
                <a:gd name="connsiteX14" fmla="*/ 802656 w 1173157"/>
                <a:gd name="connsiteY14" fmla="*/ 774802 h 822307"/>
                <a:gd name="connsiteX15" fmla="*/ 801982 w 1173157"/>
                <a:gd name="connsiteY15" fmla="*/ 774396 h 822307"/>
                <a:gd name="connsiteX16" fmla="*/ 797337 w 1173157"/>
                <a:gd name="connsiteY16" fmla="*/ 782230 h 822307"/>
                <a:gd name="connsiteX17" fmla="*/ 785335 w 1173157"/>
                <a:gd name="connsiteY17" fmla="*/ 795487 h 822307"/>
                <a:gd name="connsiteX18" fmla="*/ 660630 w 1173157"/>
                <a:gd name="connsiteY18" fmla="*/ 789132 h 822307"/>
                <a:gd name="connsiteX19" fmla="*/ 646114 w 1173157"/>
                <a:gd name="connsiteY19" fmla="*/ 692609 h 822307"/>
                <a:gd name="connsiteX20" fmla="*/ 651438 w 1173157"/>
                <a:gd name="connsiteY20" fmla="*/ 683631 h 822307"/>
                <a:gd name="connsiteX21" fmla="*/ 651207 w 1173157"/>
                <a:gd name="connsiteY21" fmla="*/ 683491 h 822307"/>
                <a:gd name="connsiteX22" fmla="*/ 696117 w 1173157"/>
                <a:gd name="connsiteY22" fmla="*/ 470245 h 822307"/>
                <a:gd name="connsiteX23" fmla="*/ 693155 w 1173157"/>
                <a:gd name="connsiteY23" fmla="*/ 454285 h 822307"/>
                <a:gd name="connsiteX24" fmla="*/ 671732 w 1173157"/>
                <a:gd name="connsiteY24" fmla="*/ 458667 h 822307"/>
                <a:gd name="connsiteX25" fmla="*/ 407304 w 1173157"/>
                <a:gd name="connsiteY25" fmla="*/ 723490 h 822307"/>
                <a:gd name="connsiteX26" fmla="*/ 401713 w 1173157"/>
                <a:gd name="connsiteY26" fmla="*/ 751454 h 822307"/>
                <a:gd name="connsiteX27" fmla="*/ 401477 w 1173157"/>
                <a:gd name="connsiteY27" fmla="*/ 756243 h 822307"/>
                <a:gd name="connsiteX28" fmla="*/ 397750 w 1173157"/>
                <a:gd name="connsiteY28" fmla="*/ 771194 h 822307"/>
                <a:gd name="connsiteX29" fmla="*/ 302707 w 1173157"/>
                <a:gd name="connsiteY29" fmla="*/ 818138 h 822307"/>
                <a:gd name="connsiteX30" fmla="*/ 254948 w 1173157"/>
                <a:gd name="connsiteY30" fmla="*/ 736661 h 822307"/>
                <a:gd name="connsiteX31" fmla="*/ 256270 w 1173157"/>
                <a:gd name="connsiteY31" fmla="*/ 731356 h 822307"/>
                <a:gd name="connsiteX32" fmla="*/ 256199 w 1173157"/>
                <a:gd name="connsiteY32" fmla="*/ 731345 h 822307"/>
                <a:gd name="connsiteX33" fmla="*/ 264763 w 1173157"/>
                <a:gd name="connsiteY33" fmla="*/ 688509 h 822307"/>
                <a:gd name="connsiteX34" fmla="*/ 276781 w 1173157"/>
                <a:gd name="connsiteY34" fmla="*/ 647112 h 822307"/>
                <a:gd name="connsiteX35" fmla="*/ 390099 w 1173157"/>
                <a:gd name="connsiteY35" fmla="*/ 459372 h 822307"/>
                <a:gd name="connsiteX36" fmla="*/ 411728 w 1173157"/>
                <a:gd name="connsiteY36" fmla="*/ 438953 h 822307"/>
                <a:gd name="connsiteX37" fmla="*/ 385461 w 1173157"/>
                <a:gd name="connsiteY37" fmla="*/ 455208 h 822307"/>
                <a:gd name="connsiteX38" fmla="*/ 225380 w 1173157"/>
                <a:gd name="connsiteY38" fmla="*/ 647942 h 822307"/>
                <a:gd name="connsiteX39" fmla="*/ 224823 w 1173157"/>
                <a:gd name="connsiteY39" fmla="*/ 647701 h 822307"/>
                <a:gd name="connsiteX40" fmla="*/ 220670 w 1173157"/>
                <a:gd name="connsiteY40" fmla="*/ 658767 h 822307"/>
                <a:gd name="connsiteX41" fmla="*/ 128208 w 1173157"/>
                <a:gd name="connsiteY41" fmla="*/ 702113 h 822307"/>
                <a:gd name="connsiteX42" fmla="*/ 72541 w 1173157"/>
                <a:gd name="connsiteY42" fmla="*/ 601881 h 822307"/>
                <a:gd name="connsiteX43" fmla="*/ 78403 w 1173157"/>
                <a:gd name="connsiteY43" fmla="*/ 586258 h 822307"/>
                <a:gd name="connsiteX44" fmla="*/ 80406 w 1173157"/>
                <a:gd name="connsiteY44" fmla="*/ 583018 h 822307"/>
                <a:gd name="connsiteX45" fmla="*/ 101589 w 1173157"/>
                <a:gd name="connsiteY45" fmla="*/ 539257 h 822307"/>
                <a:gd name="connsiteX46" fmla="*/ 338864 w 1173157"/>
                <a:gd name="connsiteY46" fmla="*/ 297383 h 822307"/>
                <a:gd name="connsiteX47" fmla="*/ 357647 w 1173157"/>
                <a:gd name="connsiteY47" fmla="*/ 287949 h 822307"/>
                <a:gd name="connsiteX48" fmla="*/ 343458 w 1173157"/>
                <a:gd name="connsiteY48" fmla="*/ 292335 h 822307"/>
                <a:gd name="connsiteX49" fmla="*/ 161922 w 1173157"/>
                <a:gd name="connsiteY49" fmla="*/ 410919 h 822307"/>
                <a:gd name="connsiteX50" fmla="*/ 139708 w 1173157"/>
                <a:gd name="connsiteY50" fmla="*/ 436843 h 822307"/>
                <a:gd name="connsiteX51" fmla="*/ 135534 w 1173157"/>
                <a:gd name="connsiteY51" fmla="*/ 443311 h 822307"/>
                <a:gd name="connsiteX52" fmla="*/ 56630 w 1173157"/>
                <a:gd name="connsiteY52" fmla="*/ 468337 h 822307"/>
                <a:gd name="connsiteX53" fmla="*/ 2421 w 1173157"/>
                <a:gd name="connsiteY53" fmla="*/ 378221 h 822307"/>
                <a:gd name="connsiteX54" fmla="*/ 15522 w 1173157"/>
                <a:gd name="connsiteY54" fmla="*/ 352307 h 822307"/>
                <a:gd name="connsiteX55" fmla="*/ 18352 w 1173157"/>
                <a:gd name="connsiteY55" fmla="*/ 349413 h 822307"/>
                <a:gd name="connsiteX56" fmla="*/ 53052 w 1173157"/>
                <a:gd name="connsiteY56" fmla="*/ 308919 h 822307"/>
                <a:gd name="connsiteX57" fmla="*/ 327829 w 1173157"/>
                <a:gd name="connsiteY57" fmla="*/ 140770 h 822307"/>
                <a:gd name="connsiteX58" fmla="*/ 343304 w 1173157"/>
                <a:gd name="connsiteY58" fmla="*/ 137044 h 822307"/>
                <a:gd name="connsiteX59" fmla="*/ 345517 w 1173157"/>
                <a:gd name="connsiteY59" fmla="*/ 134420 h 822307"/>
                <a:gd name="connsiteX60" fmla="*/ 330628 w 1173157"/>
                <a:gd name="connsiteY60" fmla="*/ 134954 h 822307"/>
                <a:gd name="connsiteX61" fmla="*/ 268693 w 1173157"/>
                <a:gd name="connsiteY61" fmla="*/ 143365 h 822307"/>
                <a:gd name="connsiteX62" fmla="*/ 241534 w 1173157"/>
                <a:gd name="connsiteY62" fmla="*/ 149919 h 822307"/>
                <a:gd name="connsiteX63" fmla="*/ 238463 w 1173157"/>
                <a:gd name="connsiteY63" fmla="*/ 151081 h 822307"/>
                <a:gd name="connsiteX64" fmla="*/ 211000 w 1173157"/>
                <a:gd name="connsiteY64" fmla="*/ 153057 h 822307"/>
                <a:gd name="connsiteX65" fmla="*/ 150130 w 1173157"/>
                <a:gd name="connsiteY65" fmla="*/ 78210 h 822307"/>
                <a:gd name="connsiteX66" fmla="*/ 155625 w 1173157"/>
                <a:gd name="connsiteY66" fmla="*/ 58812 h 822307"/>
                <a:gd name="connsiteX67" fmla="*/ 199650 w 1173157"/>
                <a:gd name="connsiteY67" fmla="*/ 22042 h 822307"/>
                <a:gd name="connsiteX68" fmla="*/ 205333 w 1173157"/>
                <a:gd name="connsiteY68" fmla="*/ 21065 h 822307"/>
                <a:gd name="connsiteX69" fmla="*/ 241981 w 1173157"/>
                <a:gd name="connsiteY69" fmla="*/ 12220 h 822307"/>
                <a:gd name="connsiteX70" fmla="*/ 380983 w 1173157"/>
                <a:gd name="connsiteY70" fmla="*/ 267 h 822307"/>
                <a:gd name="connsiteX0" fmla="*/ 380983 w 1226863"/>
                <a:gd name="connsiteY0" fmla="*/ 267 h 822307"/>
                <a:gd name="connsiteX1" fmla="*/ 517153 w 1226863"/>
                <a:gd name="connsiteY1" fmla="*/ 19922 h 822307"/>
                <a:gd name="connsiteX2" fmla="*/ 548943 w 1226863"/>
                <a:gd name="connsiteY2" fmla="*/ 29383 h 822307"/>
                <a:gd name="connsiteX3" fmla="*/ 572035 w 1226863"/>
                <a:gd name="connsiteY3" fmla="*/ 24649 h 822307"/>
                <a:gd name="connsiteX4" fmla="*/ 670688 w 1226863"/>
                <a:gd name="connsiteY4" fmla="*/ 16840 h 822307"/>
                <a:gd name="connsiteX5" fmla="*/ 948758 w 1226863"/>
                <a:gd name="connsiteY5" fmla="*/ 91751 h 822307"/>
                <a:gd name="connsiteX6" fmla="*/ 965169 w 1226863"/>
                <a:gd name="connsiteY6" fmla="*/ 104288 h 822307"/>
                <a:gd name="connsiteX7" fmla="*/ 1173157 w 1226863"/>
                <a:gd name="connsiteY7" fmla="*/ 153171 h 822307"/>
                <a:gd name="connsiteX8" fmla="*/ 1226846 w 1226863"/>
                <a:gd name="connsiteY8" fmla="*/ 292001 h 822307"/>
                <a:gd name="connsiteX9" fmla="*/ 1173157 w 1226863"/>
                <a:gd name="connsiteY9" fmla="*/ 469155 h 822307"/>
                <a:gd name="connsiteX10" fmla="*/ 969125 w 1226863"/>
                <a:gd name="connsiteY10" fmla="*/ 403295 h 822307"/>
                <a:gd name="connsiteX11" fmla="*/ 964645 w 1226863"/>
                <a:gd name="connsiteY11" fmla="*/ 414908 h 822307"/>
                <a:gd name="connsiteX12" fmla="*/ 876993 w 1226863"/>
                <a:gd name="connsiteY12" fmla="*/ 535287 h 822307"/>
                <a:gd name="connsiteX13" fmla="*/ 874937 w 1226863"/>
                <a:gd name="connsiteY13" fmla="*/ 537064 h 822307"/>
                <a:gd name="connsiteX14" fmla="*/ 874926 w 1226863"/>
                <a:gd name="connsiteY14" fmla="*/ 539473 h 822307"/>
                <a:gd name="connsiteX15" fmla="*/ 802656 w 1226863"/>
                <a:gd name="connsiteY15" fmla="*/ 774802 h 822307"/>
                <a:gd name="connsiteX16" fmla="*/ 801982 w 1226863"/>
                <a:gd name="connsiteY16" fmla="*/ 774396 h 822307"/>
                <a:gd name="connsiteX17" fmla="*/ 797337 w 1226863"/>
                <a:gd name="connsiteY17" fmla="*/ 782230 h 822307"/>
                <a:gd name="connsiteX18" fmla="*/ 785335 w 1226863"/>
                <a:gd name="connsiteY18" fmla="*/ 795487 h 822307"/>
                <a:gd name="connsiteX19" fmla="*/ 660630 w 1226863"/>
                <a:gd name="connsiteY19" fmla="*/ 789132 h 822307"/>
                <a:gd name="connsiteX20" fmla="*/ 646114 w 1226863"/>
                <a:gd name="connsiteY20" fmla="*/ 692609 h 822307"/>
                <a:gd name="connsiteX21" fmla="*/ 651438 w 1226863"/>
                <a:gd name="connsiteY21" fmla="*/ 683631 h 822307"/>
                <a:gd name="connsiteX22" fmla="*/ 651207 w 1226863"/>
                <a:gd name="connsiteY22" fmla="*/ 683491 h 822307"/>
                <a:gd name="connsiteX23" fmla="*/ 696117 w 1226863"/>
                <a:gd name="connsiteY23" fmla="*/ 470245 h 822307"/>
                <a:gd name="connsiteX24" fmla="*/ 693155 w 1226863"/>
                <a:gd name="connsiteY24" fmla="*/ 454285 h 822307"/>
                <a:gd name="connsiteX25" fmla="*/ 671732 w 1226863"/>
                <a:gd name="connsiteY25" fmla="*/ 458667 h 822307"/>
                <a:gd name="connsiteX26" fmla="*/ 407304 w 1226863"/>
                <a:gd name="connsiteY26" fmla="*/ 723490 h 822307"/>
                <a:gd name="connsiteX27" fmla="*/ 401713 w 1226863"/>
                <a:gd name="connsiteY27" fmla="*/ 751454 h 822307"/>
                <a:gd name="connsiteX28" fmla="*/ 401477 w 1226863"/>
                <a:gd name="connsiteY28" fmla="*/ 756243 h 822307"/>
                <a:gd name="connsiteX29" fmla="*/ 397750 w 1226863"/>
                <a:gd name="connsiteY29" fmla="*/ 771194 h 822307"/>
                <a:gd name="connsiteX30" fmla="*/ 302707 w 1226863"/>
                <a:gd name="connsiteY30" fmla="*/ 818138 h 822307"/>
                <a:gd name="connsiteX31" fmla="*/ 254948 w 1226863"/>
                <a:gd name="connsiteY31" fmla="*/ 736661 h 822307"/>
                <a:gd name="connsiteX32" fmla="*/ 256270 w 1226863"/>
                <a:gd name="connsiteY32" fmla="*/ 731356 h 822307"/>
                <a:gd name="connsiteX33" fmla="*/ 256199 w 1226863"/>
                <a:gd name="connsiteY33" fmla="*/ 731345 h 822307"/>
                <a:gd name="connsiteX34" fmla="*/ 264763 w 1226863"/>
                <a:gd name="connsiteY34" fmla="*/ 688509 h 822307"/>
                <a:gd name="connsiteX35" fmla="*/ 276781 w 1226863"/>
                <a:gd name="connsiteY35" fmla="*/ 647112 h 822307"/>
                <a:gd name="connsiteX36" fmla="*/ 390099 w 1226863"/>
                <a:gd name="connsiteY36" fmla="*/ 459372 h 822307"/>
                <a:gd name="connsiteX37" fmla="*/ 411728 w 1226863"/>
                <a:gd name="connsiteY37" fmla="*/ 438953 h 822307"/>
                <a:gd name="connsiteX38" fmla="*/ 385461 w 1226863"/>
                <a:gd name="connsiteY38" fmla="*/ 455208 h 822307"/>
                <a:gd name="connsiteX39" fmla="*/ 225380 w 1226863"/>
                <a:gd name="connsiteY39" fmla="*/ 647942 h 822307"/>
                <a:gd name="connsiteX40" fmla="*/ 224823 w 1226863"/>
                <a:gd name="connsiteY40" fmla="*/ 647701 h 822307"/>
                <a:gd name="connsiteX41" fmla="*/ 220670 w 1226863"/>
                <a:gd name="connsiteY41" fmla="*/ 658767 h 822307"/>
                <a:gd name="connsiteX42" fmla="*/ 128208 w 1226863"/>
                <a:gd name="connsiteY42" fmla="*/ 702113 h 822307"/>
                <a:gd name="connsiteX43" fmla="*/ 72541 w 1226863"/>
                <a:gd name="connsiteY43" fmla="*/ 601881 h 822307"/>
                <a:gd name="connsiteX44" fmla="*/ 78403 w 1226863"/>
                <a:gd name="connsiteY44" fmla="*/ 586258 h 822307"/>
                <a:gd name="connsiteX45" fmla="*/ 80406 w 1226863"/>
                <a:gd name="connsiteY45" fmla="*/ 583018 h 822307"/>
                <a:gd name="connsiteX46" fmla="*/ 101589 w 1226863"/>
                <a:gd name="connsiteY46" fmla="*/ 539257 h 822307"/>
                <a:gd name="connsiteX47" fmla="*/ 338864 w 1226863"/>
                <a:gd name="connsiteY47" fmla="*/ 297383 h 822307"/>
                <a:gd name="connsiteX48" fmla="*/ 357647 w 1226863"/>
                <a:gd name="connsiteY48" fmla="*/ 287949 h 822307"/>
                <a:gd name="connsiteX49" fmla="*/ 343458 w 1226863"/>
                <a:gd name="connsiteY49" fmla="*/ 292335 h 822307"/>
                <a:gd name="connsiteX50" fmla="*/ 161922 w 1226863"/>
                <a:gd name="connsiteY50" fmla="*/ 410919 h 822307"/>
                <a:gd name="connsiteX51" fmla="*/ 139708 w 1226863"/>
                <a:gd name="connsiteY51" fmla="*/ 436843 h 822307"/>
                <a:gd name="connsiteX52" fmla="*/ 135534 w 1226863"/>
                <a:gd name="connsiteY52" fmla="*/ 443311 h 822307"/>
                <a:gd name="connsiteX53" fmla="*/ 56630 w 1226863"/>
                <a:gd name="connsiteY53" fmla="*/ 468337 h 822307"/>
                <a:gd name="connsiteX54" fmla="*/ 2421 w 1226863"/>
                <a:gd name="connsiteY54" fmla="*/ 378221 h 822307"/>
                <a:gd name="connsiteX55" fmla="*/ 15522 w 1226863"/>
                <a:gd name="connsiteY55" fmla="*/ 352307 h 822307"/>
                <a:gd name="connsiteX56" fmla="*/ 18352 w 1226863"/>
                <a:gd name="connsiteY56" fmla="*/ 349413 h 822307"/>
                <a:gd name="connsiteX57" fmla="*/ 53052 w 1226863"/>
                <a:gd name="connsiteY57" fmla="*/ 308919 h 822307"/>
                <a:gd name="connsiteX58" fmla="*/ 327829 w 1226863"/>
                <a:gd name="connsiteY58" fmla="*/ 140770 h 822307"/>
                <a:gd name="connsiteX59" fmla="*/ 343304 w 1226863"/>
                <a:gd name="connsiteY59" fmla="*/ 137044 h 822307"/>
                <a:gd name="connsiteX60" fmla="*/ 345517 w 1226863"/>
                <a:gd name="connsiteY60" fmla="*/ 134420 h 822307"/>
                <a:gd name="connsiteX61" fmla="*/ 330628 w 1226863"/>
                <a:gd name="connsiteY61" fmla="*/ 134954 h 822307"/>
                <a:gd name="connsiteX62" fmla="*/ 268693 w 1226863"/>
                <a:gd name="connsiteY62" fmla="*/ 143365 h 822307"/>
                <a:gd name="connsiteX63" fmla="*/ 241534 w 1226863"/>
                <a:gd name="connsiteY63" fmla="*/ 149919 h 822307"/>
                <a:gd name="connsiteX64" fmla="*/ 238463 w 1226863"/>
                <a:gd name="connsiteY64" fmla="*/ 151081 h 822307"/>
                <a:gd name="connsiteX65" fmla="*/ 211000 w 1226863"/>
                <a:gd name="connsiteY65" fmla="*/ 153057 h 822307"/>
                <a:gd name="connsiteX66" fmla="*/ 150130 w 1226863"/>
                <a:gd name="connsiteY66" fmla="*/ 78210 h 822307"/>
                <a:gd name="connsiteX67" fmla="*/ 155625 w 1226863"/>
                <a:gd name="connsiteY67" fmla="*/ 58812 h 822307"/>
                <a:gd name="connsiteX68" fmla="*/ 199650 w 1226863"/>
                <a:gd name="connsiteY68" fmla="*/ 22042 h 822307"/>
                <a:gd name="connsiteX69" fmla="*/ 205333 w 1226863"/>
                <a:gd name="connsiteY69" fmla="*/ 21065 h 822307"/>
                <a:gd name="connsiteX70" fmla="*/ 241981 w 1226863"/>
                <a:gd name="connsiteY70" fmla="*/ 12220 h 822307"/>
                <a:gd name="connsiteX71" fmla="*/ 380983 w 1226863"/>
                <a:gd name="connsiteY71" fmla="*/ 267 h 822307"/>
                <a:gd name="connsiteX0" fmla="*/ 1226846 w 1318286"/>
                <a:gd name="connsiteY0" fmla="*/ 292001 h 822307"/>
                <a:gd name="connsiteX1" fmla="*/ 1173157 w 1318286"/>
                <a:gd name="connsiteY1" fmla="*/ 469155 h 822307"/>
                <a:gd name="connsiteX2" fmla="*/ 969125 w 1318286"/>
                <a:gd name="connsiteY2" fmla="*/ 403295 h 822307"/>
                <a:gd name="connsiteX3" fmla="*/ 964645 w 1318286"/>
                <a:gd name="connsiteY3" fmla="*/ 414908 h 822307"/>
                <a:gd name="connsiteX4" fmla="*/ 876993 w 1318286"/>
                <a:gd name="connsiteY4" fmla="*/ 535287 h 822307"/>
                <a:gd name="connsiteX5" fmla="*/ 874937 w 1318286"/>
                <a:gd name="connsiteY5" fmla="*/ 537064 h 822307"/>
                <a:gd name="connsiteX6" fmla="*/ 874926 w 1318286"/>
                <a:gd name="connsiteY6" fmla="*/ 539473 h 822307"/>
                <a:gd name="connsiteX7" fmla="*/ 802656 w 1318286"/>
                <a:gd name="connsiteY7" fmla="*/ 774802 h 822307"/>
                <a:gd name="connsiteX8" fmla="*/ 801982 w 1318286"/>
                <a:gd name="connsiteY8" fmla="*/ 774396 h 822307"/>
                <a:gd name="connsiteX9" fmla="*/ 797337 w 1318286"/>
                <a:gd name="connsiteY9" fmla="*/ 782230 h 822307"/>
                <a:gd name="connsiteX10" fmla="*/ 785335 w 1318286"/>
                <a:gd name="connsiteY10" fmla="*/ 795487 h 822307"/>
                <a:gd name="connsiteX11" fmla="*/ 660630 w 1318286"/>
                <a:gd name="connsiteY11" fmla="*/ 789132 h 822307"/>
                <a:gd name="connsiteX12" fmla="*/ 646114 w 1318286"/>
                <a:gd name="connsiteY12" fmla="*/ 692609 h 822307"/>
                <a:gd name="connsiteX13" fmla="*/ 651438 w 1318286"/>
                <a:gd name="connsiteY13" fmla="*/ 683631 h 822307"/>
                <a:gd name="connsiteX14" fmla="*/ 651207 w 1318286"/>
                <a:gd name="connsiteY14" fmla="*/ 683491 h 822307"/>
                <a:gd name="connsiteX15" fmla="*/ 696117 w 1318286"/>
                <a:gd name="connsiteY15" fmla="*/ 470245 h 822307"/>
                <a:gd name="connsiteX16" fmla="*/ 693155 w 1318286"/>
                <a:gd name="connsiteY16" fmla="*/ 454285 h 822307"/>
                <a:gd name="connsiteX17" fmla="*/ 671732 w 1318286"/>
                <a:gd name="connsiteY17" fmla="*/ 458667 h 822307"/>
                <a:gd name="connsiteX18" fmla="*/ 407304 w 1318286"/>
                <a:gd name="connsiteY18" fmla="*/ 723490 h 822307"/>
                <a:gd name="connsiteX19" fmla="*/ 401713 w 1318286"/>
                <a:gd name="connsiteY19" fmla="*/ 751454 h 822307"/>
                <a:gd name="connsiteX20" fmla="*/ 401477 w 1318286"/>
                <a:gd name="connsiteY20" fmla="*/ 756243 h 822307"/>
                <a:gd name="connsiteX21" fmla="*/ 397750 w 1318286"/>
                <a:gd name="connsiteY21" fmla="*/ 771194 h 822307"/>
                <a:gd name="connsiteX22" fmla="*/ 302707 w 1318286"/>
                <a:gd name="connsiteY22" fmla="*/ 818138 h 822307"/>
                <a:gd name="connsiteX23" fmla="*/ 254948 w 1318286"/>
                <a:gd name="connsiteY23" fmla="*/ 736661 h 822307"/>
                <a:gd name="connsiteX24" fmla="*/ 256270 w 1318286"/>
                <a:gd name="connsiteY24" fmla="*/ 731356 h 822307"/>
                <a:gd name="connsiteX25" fmla="*/ 256199 w 1318286"/>
                <a:gd name="connsiteY25" fmla="*/ 731345 h 822307"/>
                <a:gd name="connsiteX26" fmla="*/ 264763 w 1318286"/>
                <a:gd name="connsiteY26" fmla="*/ 688509 h 822307"/>
                <a:gd name="connsiteX27" fmla="*/ 276781 w 1318286"/>
                <a:gd name="connsiteY27" fmla="*/ 647112 h 822307"/>
                <a:gd name="connsiteX28" fmla="*/ 390099 w 1318286"/>
                <a:gd name="connsiteY28" fmla="*/ 459372 h 822307"/>
                <a:gd name="connsiteX29" fmla="*/ 411728 w 1318286"/>
                <a:gd name="connsiteY29" fmla="*/ 438953 h 822307"/>
                <a:gd name="connsiteX30" fmla="*/ 385461 w 1318286"/>
                <a:gd name="connsiteY30" fmla="*/ 455208 h 822307"/>
                <a:gd name="connsiteX31" fmla="*/ 225380 w 1318286"/>
                <a:gd name="connsiteY31" fmla="*/ 647942 h 822307"/>
                <a:gd name="connsiteX32" fmla="*/ 224823 w 1318286"/>
                <a:gd name="connsiteY32" fmla="*/ 647701 h 822307"/>
                <a:gd name="connsiteX33" fmla="*/ 220670 w 1318286"/>
                <a:gd name="connsiteY33" fmla="*/ 658767 h 822307"/>
                <a:gd name="connsiteX34" fmla="*/ 128208 w 1318286"/>
                <a:gd name="connsiteY34" fmla="*/ 702113 h 822307"/>
                <a:gd name="connsiteX35" fmla="*/ 72541 w 1318286"/>
                <a:gd name="connsiteY35" fmla="*/ 601881 h 822307"/>
                <a:gd name="connsiteX36" fmla="*/ 78403 w 1318286"/>
                <a:gd name="connsiteY36" fmla="*/ 586258 h 822307"/>
                <a:gd name="connsiteX37" fmla="*/ 80406 w 1318286"/>
                <a:gd name="connsiteY37" fmla="*/ 583018 h 822307"/>
                <a:gd name="connsiteX38" fmla="*/ 101589 w 1318286"/>
                <a:gd name="connsiteY38" fmla="*/ 539257 h 822307"/>
                <a:gd name="connsiteX39" fmla="*/ 338864 w 1318286"/>
                <a:gd name="connsiteY39" fmla="*/ 297383 h 822307"/>
                <a:gd name="connsiteX40" fmla="*/ 357647 w 1318286"/>
                <a:gd name="connsiteY40" fmla="*/ 287949 h 822307"/>
                <a:gd name="connsiteX41" fmla="*/ 343458 w 1318286"/>
                <a:gd name="connsiteY41" fmla="*/ 292335 h 822307"/>
                <a:gd name="connsiteX42" fmla="*/ 161922 w 1318286"/>
                <a:gd name="connsiteY42" fmla="*/ 410919 h 822307"/>
                <a:gd name="connsiteX43" fmla="*/ 139708 w 1318286"/>
                <a:gd name="connsiteY43" fmla="*/ 436843 h 822307"/>
                <a:gd name="connsiteX44" fmla="*/ 135534 w 1318286"/>
                <a:gd name="connsiteY44" fmla="*/ 443311 h 822307"/>
                <a:gd name="connsiteX45" fmla="*/ 56630 w 1318286"/>
                <a:gd name="connsiteY45" fmla="*/ 468337 h 822307"/>
                <a:gd name="connsiteX46" fmla="*/ 2421 w 1318286"/>
                <a:gd name="connsiteY46" fmla="*/ 378221 h 822307"/>
                <a:gd name="connsiteX47" fmla="*/ 15522 w 1318286"/>
                <a:gd name="connsiteY47" fmla="*/ 352307 h 822307"/>
                <a:gd name="connsiteX48" fmla="*/ 18352 w 1318286"/>
                <a:gd name="connsiteY48" fmla="*/ 349413 h 822307"/>
                <a:gd name="connsiteX49" fmla="*/ 53052 w 1318286"/>
                <a:gd name="connsiteY49" fmla="*/ 308919 h 822307"/>
                <a:gd name="connsiteX50" fmla="*/ 327829 w 1318286"/>
                <a:gd name="connsiteY50" fmla="*/ 140770 h 822307"/>
                <a:gd name="connsiteX51" fmla="*/ 343304 w 1318286"/>
                <a:gd name="connsiteY51" fmla="*/ 137044 h 822307"/>
                <a:gd name="connsiteX52" fmla="*/ 345517 w 1318286"/>
                <a:gd name="connsiteY52" fmla="*/ 134420 h 822307"/>
                <a:gd name="connsiteX53" fmla="*/ 330628 w 1318286"/>
                <a:gd name="connsiteY53" fmla="*/ 134954 h 822307"/>
                <a:gd name="connsiteX54" fmla="*/ 268693 w 1318286"/>
                <a:gd name="connsiteY54" fmla="*/ 143365 h 822307"/>
                <a:gd name="connsiteX55" fmla="*/ 241534 w 1318286"/>
                <a:gd name="connsiteY55" fmla="*/ 149919 h 822307"/>
                <a:gd name="connsiteX56" fmla="*/ 238463 w 1318286"/>
                <a:gd name="connsiteY56" fmla="*/ 151081 h 822307"/>
                <a:gd name="connsiteX57" fmla="*/ 211000 w 1318286"/>
                <a:gd name="connsiteY57" fmla="*/ 153057 h 822307"/>
                <a:gd name="connsiteX58" fmla="*/ 150130 w 1318286"/>
                <a:gd name="connsiteY58" fmla="*/ 78210 h 822307"/>
                <a:gd name="connsiteX59" fmla="*/ 155625 w 1318286"/>
                <a:gd name="connsiteY59" fmla="*/ 58812 h 822307"/>
                <a:gd name="connsiteX60" fmla="*/ 199650 w 1318286"/>
                <a:gd name="connsiteY60" fmla="*/ 22042 h 822307"/>
                <a:gd name="connsiteX61" fmla="*/ 205333 w 1318286"/>
                <a:gd name="connsiteY61" fmla="*/ 21065 h 822307"/>
                <a:gd name="connsiteX62" fmla="*/ 241981 w 1318286"/>
                <a:gd name="connsiteY62" fmla="*/ 12220 h 822307"/>
                <a:gd name="connsiteX63" fmla="*/ 380983 w 1318286"/>
                <a:gd name="connsiteY63" fmla="*/ 267 h 822307"/>
                <a:gd name="connsiteX64" fmla="*/ 517153 w 1318286"/>
                <a:gd name="connsiteY64" fmla="*/ 19922 h 822307"/>
                <a:gd name="connsiteX65" fmla="*/ 548943 w 1318286"/>
                <a:gd name="connsiteY65" fmla="*/ 29383 h 822307"/>
                <a:gd name="connsiteX66" fmla="*/ 572035 w 1318286"/>
                <a:gd name="connsiteY66" fmla="*/ 24649 h 822307"/>
                <a:gd name="connsiteX67" fmla="*/ 670688 w 1318286"/>
                <a:gd name="connsiteY67" fmla="*/ 16840 h 822307"/>
                <a:gd name="connsiteX68" fmla="*/ 948758 w 1318286"/>
                <a:gd name="connsiteY68" fmla="*/ 91751 h 822307"/>
                <a:gd name="connsiteX69" fmla="*/ 965169 w 1318286"/>
                <a:gd name="connsiteY69" fmla="*/ 104288 h 822307"/>
                <a:gd name="connsiteX70" fmla="*/ 1173157 w 1318286"/>
                <a:gd name="connsiteY70" fmla="*/ 153171 h 822307"/>
                <a:gd name="connsiteX71" fmla="*/ 1318286 w 1318286"/>
                <a:gd name="connsiteY71" fmla="*/ 383441 h 822307"/>
                <a:gd name="connsiteX0" fmla="*/ 1173157 w 1318286"/>
                <a:gd name="connsiteY0" fmla="*/ 469155 h 822307"/>
                <a:gd name="connsiteX1" fmla="*/ 969125 w 1318286"/>
                <a:gd name="connsiteY1" fmla="*/ 403295 h 822307"/>
                <a:gd name="connsiteX2" fmla="*/ 964645 w 1318286"/>
                <a:gd name="connsiteY2" fmla="*/ 414908 h 822307"/>
                <a:gd name="connsiteX3" fmla="*/ 876993 w 1318286"/>
                <a:gd name="connsiteY3" fmla="*/ 535287 h 822307"/>
                <a:gd name="connsiteX4" fmla="*/ 874937 w 1318286"/>
                <a:gd name="connsiteY4" fmla="*/ 537064 h 822307"/>
                <a:gd name="connsiteX5" fmla="*/ 874926 w 1318286"/>
                <a:gd name="connsiteY5" fmla="*/ 539473 h 822307"/>
                <a:gd name="connsiteX6" fmla="*/ 802656 w 1318286"/>
                <a:gd name="connsiteY6" fmla="*/ 774802 h 822307"/>
                <a:gd name="connsiteX7" fmla="*/ 801982 w 1318286"/>
                <a:gd name="connsiteY7" fmla="*/ 774396 h 822307"/>
                <a:gd name="connsiteX8" fmla="*/ 797337 w 1318286"/>
                <a:gd name="connsiteY8" fmla="*/ 782230 h 822307"/>
                <a:gd name="connsiteX9" fmla="*/ 785335 w 1318286"/>
                <a:gd name="connsiteY9" fmla="*/ 795487 h 822307"/>
                <a:gd name="connsiteX10" fmla="*/ 660630 w 1318286"/>
                <a:gd name="connsiteY10" fmla="*/ 789132 h 822307"/>
                <a:gd name="connsiteX11" fmla="*/ 646114 w 1318286"/>
                <a:gd name="connsiteY11" fmla="*/ 692609 h 822307"/>
                <a:gd name="connsiteX12" fmla="*/ 651438 w 1318286"/>
                <a:gd name="connsiteY12" fmla="*/ 683631 h 822307"/>
                <a:gd name="connsiteX13" fmla="*/ 651207 w 1318286"/>
                <a:gd name="connsiteY13" fmla="*/ 683491 h 822307"/>
                <a:gd name="connsiteX14" fmla="*/ 696117 w 1318286"/>
                <a:gd name="connsiteY14" fmla="*/ 470245 h 822307"/>
                <a:gd name="connsiteX15" fmla="*/ 693155 w 1318286"/>
                <a:gd name="connsiteY15" fmla="*/ 454285 h 822307"/>
                <a:gd name="connsiteX16" fmla="*/ 671732 w 1318286"/>
                <a:gd name="connsiteY16" fmla="*/ 458667 h 822307"/>
                <a:gd name="connsiteX17" fmla="*/ 407304 w 1318286"/>
                <a:gd name="connsiteY17" fmla="*/ 723490 h 822307"/>
                <a:gd name="connsiteX18" fmla="*/ 401713 w 1318286"/>
                <a:gd name="connsiteY18" fmla="*/ 751454 h 822307"/>
                <a:gd name="connsiteX19" fmla="*/ 401477 w 1318286"/>
                <a:gd name="connsiteY19" fmla="*/ 756243 h 822307"/>
                <a:gd name="connsiteX20" fmla="*/ 397750 w 1318286"/>
                <a:gd name="connsiteY20" fmla="*/ 771194 h 822307"/>
                <a:gd name="connsiteX21" fmla="*/ 302707 w 1318286"/>
                <a:gd name="connsiteY21" fmla="*/ 818138 h 822307"/>
                <a:gd name="connsiteX22" fmla="*/ 254948 w 1318286"/>
                <a:gd name="connsiteY22" fmla="*/ 736661 h 822307"/>
                <a:gd name="connsiteX23" fmla="*/ 256270 w 1318286"/>
                <a:gd name="connsiteY23" fmla="*/ 731356 h 822307"/>
                <a:gd name="connsiteX24" fmla="*/ 256199 w 1318286"/>
                <a:gd name="connsiteY24" fmla="*/ 731345 h 822307"/>
                <a:gd name="connsiteX25" fmla="*/ 264763 w 1318286"/>
                <a:gd name="connsiteY25" fmla="*/ 688509 h 822307"/>
                <a:gd name="connsiteX26" fmla="*/ 276781 w 1318286"/>
                <a:gd name="connsiteY26" fmla="*/ 647112 h 822307"/>
                <a:gd name="connsiteX27" fmla="*/ 390099 w 1318286"/>
                <a:gd name="connsiteY27" fmla="*/ 459372 h 822307"/>
                <a:gd name="connsiteX28" fmla="*/ 411728 w 1318286"/>
                <a:gd name="connsiteY28" fmla="*/ 438953 h 822307"/>
                <a:gd name="connsiteX29" fmla="*/ 385461 w 1318286"/>
                <a:gd name="connsiteY29" fmla="*/ 455208 h 822307"/>
                <a:gd name="connsiteX30" fmla="*/ 225380 w 1318286"/>
                <a:gd name="connsiteY30" fmla="*/ 647942 h 822307"/>
                <a:gd name="connsiteX31" fmla="*/ 224823 w 1318286"/>
                <a:gd name="connsiteY31" fmla="*/ 647701 h 822307"/>
                <a:gd name="connsiteX32" fmla="*/ 220670 w 1318286"/>
                <a:gd name="connsiteY32" fmla="*/ 658767 h 822307"/>
                <a:gd name="connsiteX33" fmla="*/ 128208 w 1318286"/>
                <a:gd name="connsiteY33" fmla="*/ 702113 h 822307"/>
                <a:gd name="connsiteX34" fmla="*/ 72541 w 1318286"/>
                <a:gd name="connsiteY34" fmla="*/ 601881 h 822307"/>
                <a:gd name="connsiteX35" fmla="*/ 78403 w 1318286"/>
                <a:gd name="connsiteY35" fmla="*/ 586258 h 822307"/>
                <a:gd name="connsiteX36" fmla="*/ 80406 w 1318286"/>
                <a:gd name="connsiteY36" fmla="*/ 583018 h 822307"/>
                <a:gd name="connsiteX37" fmla="*/ 101589 w 1318286"/>
                <a:gd name="connsiteY37" fmla="*/ 539257 h 822307"/>
                <a:gd name="connsiteX38" fmla="*/ 338864 w 1318286"/>
                <a:gd name="connsiteY38" fmla="*/ 297383 h 822307"/>
                <a:gd name="connsiteX39" fmla="*/ 357647 w 1318286"/>
                <a:gd name="connsiteY39" fmla="*/ 287949 h 822307"/>
                <a:gd name="connsiteX40" fmla="*/ 343458 w 1318286"/>
                <a:gd name="connsiteY40" fmla="*/ 292335 h 822307"/>
                <a:gd name="connsiteX41" fmla="*/ 161922 w 1318286"/>
                <a:gd name="connsiteY41" fmla="*/ 410919 h 822307"/>
                <a:gd name="connsiteX42" fmla="*/ 139708 w 1318286"/>
                <a:gd name="connsiteY42" fmla="*/ 436843 h 822307"/>
                <a:gd name="connsiteX43" fmla="*/ 135534 w 1318286"/>
                <a:gd name="connsiteY43" fmla="*/ 443311 h 822307"/>
                <a:gd name="connsiteX44" fmla="*/ 56630 w 1318286"/>
                <a:gd name="connsiteY44" fmla="*/ 468337 h 822307"/>
                <a:gd name="connsiteX45" fmla="*/ 2421 w 1318286"/>
                <a:gd name="connsiteY45" fmla="*/ 378221 h 822307"/>
                <a:gd name="connsiteX46" fmla="*/ 15522 w 1318286"/>
                <a:gd name="connsiteY46" fmla="*/ 352307 h 822307"/>
                <a:gd name="connsiteX47" fmla="*/ 18352 w 1318286"/>
                <a:gd name="connsiteY47" fmla="*/ 349413 h 822307"/>
                <a:gd name="connsiteX48" fmla="*/ 53052 w 1318286"/>
                <a:gd name="connsiteY48" fmla="*/ 308919 h 822307"/>
                <a:gd name="connsiteX49" fmla="*/ 327829 w 1318286"/>
                <a:gd name="connsiteY49" fmla="*/ 140770 h 822307"/>
                <a:gd name="connsiteX50" fmla="*/ 343304 w 1318286"/>
                <a:gd name="connsiteY50" fmla="*/ 137044 h 822307"/>
                <a:gd name="connsiteX51" fmla="*/ 345517 w 1318286"/>
                <a:gd name="connsiteY51" fmla="*/ 134420 h 822307"/>
                <a:gd name="connsiteX52" fmla="*/ 330628 w 1318286"/>
                <a:gd name="connsiteY52" fmla="*/ 134954 h 822307"/>
                <a:gd name="connsiteX53" fmla="*/ 268693 w 1318286"/>
                <a:gd name="connsiteY53" fmla="*/ 143365 h 822307"/>
                <a:gd name="connsiteX54" fmla="*/ 241534 w 1318286"/>
                <a:gd name="connsiteY54" fmla="*/ 149919 h 822307"/>
                <a:gd name="connsiteX55" fmla="*/ 238463 w 1318286"/>
                <a:gd name="connsiteY55" fmla="*/ 151081 h 822307"/>
                <a:gd name="connsiteX56" fmla="*/ 211000 w 1318286"/>
                <a:gd name="connsiteY56" fmla="*/ 153057 h 822307"/>
                <a:gd name="connsiteX57" fmla="*/ 150130 w 1318286"/>
                <a:gd name="connsiteY57" fmla="*/ 78210 h 822307"/>
                <a:gd name="connsiteX58" fmla="*/ 155625 w 1318286"/>
                <a:gd name="connsiteY58" fmla="*/ 58812 h 822307"/>
                <a:gd name="connsiteX59" fmla="*/ 199650 w 1318286"/>
                <a:gd name="connsiteY59" fmla="*/ 22042 h 822307"/>
                <a:gd name="connsiteX60" fmla="*/ 205333 w 1318286"/>
                <a:gd name="connsiteY60" fmla="*/ 21065 h 822307"/>
                <a:gd name="connsiteX61" fmla="*/ 241981 w 1318286"/>
                <a:gd name="connsiteY61" fmla="*/ 12220 h 822307"/>
                <a:gd name="connsiteX62" fmla="*/ 380983 w 1318286"/>
                <a:gd name="connsiteY62" fmla="*/ 267 h 822307"/>
                <a:gd name="connsiteX63" fmla="*/ 517153 w 1318286"/>
                <a:gd name="connsiteY63" fmla="*/ 19922 h 822307"/>
                <a:gd name="connsiteX64" fmla="*/ 548943 w 1318286"/>
                <a:gd name="connsiteY64" fmla="*/ 29383 h 822307"/>
                <a:gd name="connsiteX65" fmla="*/ 572035 w 1318286"/>
                <a:gd name="connsiteY65" fmla="*/ 24649 h 822307"/>
                <a:gd name="connsiteX66" fmla="*/ 670688 w 1318286"/>
                <a:gd name="connsiteY66" fmla="*/ 16840 h 822307"/>
                <a:gd name="connsiteX67" fmla="*/ 948758 w 1318286"/>
                <a:gd name="connsiteY67" fmla="*/ 91751 h 822307"/>
                <a:gd name="connsiteX68" fmla="*/ 965169 w 1318286"/>
                <a:gd name="connsiteY68" fmla="*/ 104288 h 822307"/>
                <a:gd name="connsiteX69" fmla="*/ 1173157 w 1318286"/>
                <a:gd name="connsiteY69" fmla="*/ 153171 h 822307"/>
                <a:gd name="connsiteX70" fmla="*/ 1318286 w 1318286"/>
                <a:gd name="connsiteY70" fmla="*/ 383441 h 822307"/>
                <a:gd name="connsiteX0" fmla="*/ 1173157 w 1173157"/>
                <a:gd name="connsiteY0" fmla="*/ 469155 h 822307"/>
                <a:gd name="connsiteX1" fmla="*/ 969125 w 1173157"/>
                <a:gd name="connsiteY1" fmla="*/ 403295 h 822307"/>
                <a:gd name="connsiteX2" fmla="*/ 964645 w 1173157"/>
                <a:gd name="connsiteY2" fmla="*/ 414908 h 822307"/>
                <a:gd name="connsiteX3" fmla="*/ 876993 w 1173157"/>
                <a:gd name="connsiteY3" fmla="*/ 535287 h 822307"/>
                <a:gd name="connsiteX4" fmla="*/ 874937 w 1173157"/>
                <a:gd name="connsiteY4" fmla="*/ 537064 h 822307"/>
                <a:gd name="connsiteX5" fmla="*/ 874926 w 1173157"/>
                <a:gd name="connsiteY5" fmla="*/ 539473 h 822307"/>
                <a:gd name="connsiteX6" fmla="*/ 802656 w 1173157"/>
                <a:gd name="connsiteY6" fmla="*/ 774802 h 822307"/>
                <a:gd name="connsiteX7" fmla="*/ 801982 w 1173157"/>
                <a:gd name="connsiteY7" fmla="*/ 774396 h 822307"/>
                <a:gd name="connsiteX8" fmla="*/ 797337 w 1173157"/>
                <a:gd name="connsiteY8" fmla="*/ 782230 h 822307"/>
                <a:gd name="connsiteX9" fmla="*/ 785335 w 1173157"/>
                <a:gd name="connsiteY9" fmla="*/ 795487 h 822307"/>
                <a:gd name="connsiteX10" fmla="*/ 660630 w 1173157"/>
                <a:gd name="connsiteY10" fmla="*/ 789132 h 822307"/>
                <a:gd name="connsiteX11" fmla="*/ 646114 w 1173157"/>
                <a:gd name="connsiteY11" fmla="*/ 692609 h 822307"/>
                <a:gd name="connsiteX12" fmla="*/ 651438 w 1173157"/>
                <a:gd name="connsiteY12" fmla="*/ 683631 h 822307"/>
                <a:gd name="connsiteX13" fmla="*/ 651207 w 1173157"/>
                <a:gd name="connsiteY13" fmla="*/ 683491 h 822307"/>
                <a:gd name="connsiteX14" fmla="*/ 696117 w 1173157"/>
                <a:gd name="connsiteY14" fmla="*/ 470245 h 822307"/>
                <a:gd name="connsiteX15" fmla="*/ 693155 w 1173157"/>
                <a:gd name="connsiteY15" fmla="*/ 454285 h 822307"/>
                <a:gd name="connsiteX16" fmla="*/ 671732 w 1173157"/>
                <a:gd name="connsiteY16" fmla="*/ 458667 h 822307"/>
                <a:gd name="connsiteX17" fmla="*/ 407304 w 1173157"/>
                <a:gd name="connsiteY17" fmla="*/ 723490 h 822307"/>
                <a:gd name="connsiteX18" fmla="*/ 401713 w 1173157"/>
                <a:gd name="connsiteY18" fmla="*/ 751454 h 822307"/>
                <a:gd name="connsiteX19" fmla="*/ 401477 w 1173157"/>
                <a:gd name="connsiteY19" fmla="*/ 756243 h 822307"/>
                <a:gd name="connsiteX20" fmla="*/ 397750 w 1173157"/>
                <a:gd name="connsiteY20" fmla="*/ 771194 h 822307"/>
                <a:gd name="connsiteX21" fmla="*/ 302707 w 1173157"/>
                <a:gd name="connsiteY21" fmla="*/ 818138 h 822307"/>
                <a:gd name="connsiteX22" fmla="*/ 254948 w 1173157"/>
                <a:gd name="connsiteY22" fmla="*/ 736661 h 822307"/>
                <a:gd name="connsiteX23" fmla="*/ 256270 w 1173157"/>
                <a:gd name="connsiteY23" fmla="*/ 731356 h 822307"/>
                <a:gd name="connsiteX24" fmla="*/ 256199 w 1173157"/>
                <a:gd name="connsiteY24" fmla="*/ 731345 h 822307"/>
                <a:gd name="connsiteX25" fmla="*/ 264763 w 1173157"/>
                <a:gd name="connsiteY25" fmla="*/ 688509 h 822307"/>
                <a:gd name="connsiteX26" fmla="*/ 276781 w 1173157"/>
                <a:gd name="connsiteY26" fmla="*/ 647112 h 822307"/>
                <a:gd name="connsiteX27" fmla="*/ 390099 w 1173157"/>
                <a:gd name="connsiteY27" fmla="*/ 459372 h 822307"/>
                <a:gd name="connsiteX28" fmla="*/ 411728 w 1173157"/>
                <a:gd name="connsiteY28" fmla="*/ 438953 h 822307"/>
                <a:gd name="connsiteX29" fmla="*/ 385461 w 1173157"/>
                <a:gd name="connsiteY29" fmla="*/ 455208 h 822307"/>
                <a:gd name="connsiteX30" fmla="*/ 225380 w 1173157"/>
                <a:gd name="connsiteY30" fmla="*/ 647942 h 822307"/>
                <a:gd name="connsiteX31" fmla="*/ 224823 w 1173157"/>
                <a:gd name="connsiteY31" fmla="*/ 647701 h 822307"/>
                <a:gd name="connsiteX32" fmla="*/ 220670 w 1173157"/>
                <a:gd name="connsiteY32" fmla="*/ 658767 h 822307"/>
                <a:gd name="connsiteX33" fmla="*/ 128208 w 1173157"/>
                <a:gd name="connsiteY33" fmla="*/ 702113 h 822307"/>
                <a:gd name="connsiteX34" fmla="*/ 72541 w 1173157"/>
                <a:gd name="connsiteY34" fmla="*/ 601881 h 822307"/>
                <a:gd name="connsiteX35" fmla="*/ 78403 w 1173157"/>
                <a:gd name="connsiteY35" fmla="*/ 586258 h 822307"/>
                <a:gd name="connsiteX36" fmla="*/ 80406 w 1173157"/>
                <a:gd name="connsiteY36" fmla="*/ 583018 h 822307"/>
                <a:gd name="connsiteX37" fmla="*/ 101589 w 1173157"/>
                <a:gd name="connsiteY37" fmla="*/ 539257 h 822307"/>
                <a:gd name="connsiteX38" fmla="*/ 338864 w 1173157"/>
                <a:gd name="connsiteY38" fmla="*/ 297383 h 822307"/>
                <a:gd name="connsiteX39" fmla="*/ 357647 w 1173157"/>
                <a:gd name="connsiteY39" fmla="*/ 287949 h 822307"/>
                <a:gd name="connsiteX40" fmla="*/ 343458 w 1173157"/>
                <a:gd name="connsiteY40" fmla="*/ 292335 h 822307"/>
                <a:gd name="connsiteX41" fmla="*/ 161922 w 1173157"/>
                <a:gd name="connsiteY41" fmla="*/ 410919 h 822307"/>
                <a:gd name="connsiteX42" fmla="*/ 139708 w 1173157"/>
                <a:gd name="connsiteY42" fmla="*/ 436843 h 822307"/>
                <a:gd name="connsiteX43" fmla="*/ 135534 w 1173157"/>
                <a:gd name="connsiteY43" fmla="*/ 443311 h 822307"/>
                <a:gd name="connsiteX44" fmla="*/ 56630 w 1173157"/>
                <a:gd name="connsiteY44" fmla="*/ 468337 h 822307"/>
                <a:gd name="connsiteX45" fmla="*/ 2421 w 1173157"/>
                <a:gd name="connsiteY45" fmla="*/ 378221 h 822307"/>
                <a:gd name="connsiteX46" fmla="*/ 15522 w 1173157"/>
                <a:gd name="connsiteY46" fmla="*/ 352307 h 822307"/>
                <a:gd name="connsiteX47" fmla="*/ 18352 w 1173157"/>
                <a:gd name="connsiteY47" fmla="*/ 349413 h 822307"/>
                <a:gd name="connsiteX48" fmla="*/ 53052 w 1173157"/>
                <a:gd name="connsiteY48" fmla="*/ 308919 h 822307"/>
                <a:gd name="connsiteX49" fmla="*/ 327829 w 1173157"/>
                <a:gd name="connsiteY49" fmla="*/ 140770 h 822307"/>
                <a:gd name="connsiteX50" fmla="*/ 343304 w 1173157"/>
                <a:gd name="connsiteY50" fmla="*/ 137044 h 822307"/>
                <a:gd name="connsiteX51" fmla="*/ 345517 w 1173157"/>
                <a:gd name="connsiteY51" fmla="*/ 134420 h 822307"/>
                <a:gd name="connsiteX52" fmla="*/ 330628 w 1173157"/>
                <a:gd name="connsiteY52" fmla="*/ 134954 h 822307"/>
                <a:gd name="connsiteX53" fmla="*/ 268693 w 1173157"/>
                <a:gd name="connsiteY53" fmla="*/ 143365 h 822307"/>
                <a:gd name="connsiteX54" fmla="*/ 241534 w 1173157"/>
                <a:gd name="connsiteY54" fmla="*/ 149919 h 822307"/>
                <a:gd name="connsiteX55" fmla="*/ 238463 w 1173157"/>
                <a:gd name="connsiteY55" fmla="*/ 151081 h 822307"/>
                <a:gd name="connsiteX56" fmla="*/ 211000 w 1173157"/>
                <a:gd name="connsiteY56" fmla="*/ 153057 h 822307"/>
                <a:gd name="connsiteX57" fmla="*/ 150130 w 1173157"/>
                <a:gd name="connsiteY57" fmla="*/ 78210 h 822307"/>
                <a:gd name="connsiteX58" fmla="*/ 155625 w 1173157"/>
                <a:gd name="connsiteY58" fmla="*/ 58812 h 822307"/>
                <a:gd name="connsiteX59" fmla="*/ 199650 w 1173157"/>
                <a:gd name="connsiteY59" fmla="*/ 22042 h 822307"/>
                <a:gd name="connsiteX60" fmla="*/ 205333 w 1173157"/>
                <a:gd name="connsiteY60" fmla="*/ 21065 h 822307"/>
                <a:gd name="connsiteX61" fmla="*/ 241981 w 1173157"/>
                <a:gd name="connsiteY61" fmla="*/ 12220 h 822307"/>
                <a:gd name="connsiteX62" fmla="*/ 380983 w 1173157"/>
                <a:gd name="connsiteY62" fmla="*/ 267 h 822307"/>
                <a:gd name="connsiteX63" fmla="*/ 517153 w 1173157"/>
                <a:gd name="connsiteY63" fmla="*/ 19922 h 822307"/>
                <a:gd name="connsiteX64" fmla="*/ 548943 w 1173157"/>
                <a:gd name="connsiteY64" fmla="*/ 29383 h 822307"/>
                <a:gd name="connsiteX65" fmla="*/ 572035 w 1173157"/>
                <a:gd name="connsiteY65" fmla="*/ 24649 h 822307"/>
                <a:gd name="connsiteX66" fmla="*/ 670688 w 1173157"/>
                <a:gd name="connsiteY66" fmla="*/ 16840 h 822307"/>
                <a:gd name="connsiteX67" fmla="*/ 948758 w 1173157"/>
                <a:gd name="connsiteY67" fmla="*/ 91751 h 822307"/>
                <a:gd name="connsiteX68" fmla="*/ 965169 w 1173157"/>
                <a:gd name="connsiteY68" fmla="*/ 104288 h 822307"/>
                <a:gd name="connsiteX69" fmla="*/ 1173157 w 1173157"/>
                <a:gd name="connsiteY69" fmla="*/ 153171 h 82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73157" h="822307">
                  <a:moveTo>
                    <a:pt x="1173157" y="469155"/>
                  </a:moveTo>
                  <a:lnTo>
                    <a:pt x="969125" y="403295"/>
                  </a:lnTo>
                  <a:lnTo>
                    <a:pt x="964645" y="414908"/>
                  </a:lnTo>
                  <a:cubicBezTo>
                    <a:pt x="945291" y="458852"/>
                    <a:pt x="915223" y="499756"/>
                    <a:pt x="876993" y="535287"/>
                  </a:cubicBezTo>
                  <a:lnTo>
                    <a:pt x="874937" y="537064"/>
                  </a:lnTo>
                  <a:cubicBezTo>
                    <a:pt x="874933" y="537867"/>
                    <a:pt x="874930" y="538670"/>
                    <a:pt x="874926" y="539473"/>
                  </a:cubicBezTo>
                  <a:cubicBezTo>
                    <a:pt x="870536" y="621648"/>
                    <a:pt x="846210" y="702564"/>
                    <a:pt x="802656" y="774802"/>
                  </a:cubicBezTo>
                  <a:lnTo>
                    <a:pt x="801982" y="774396"/>
                  </a:lnTo>
                  <a:lnTo>
                    <a:pt x="797337" y="782230"/>
                  </a:lnTo>
                  <a:cubicBezTo>
                    <a:pt x="793861" y="786955"/>
                    <a:pt x="789858" y="791402"/>
                    <a:pt x="785335" y="795487"/>
                  </a:cubicBezTo>
                  <a:cubicBezTo>
                    <a:pt x="749149" y="828169"/>
                    <a:pt x="693316" y="825323"/>
                    <a:pt x="660630" y="789132"/>
                  </a:cubicBezTo>
                  <a:cubicBezTo>
                    <a:pt x="636115" y="761988"/>
                    <a:pt x="631583" y="723796"/>
                    <a:pt x="646114" y="692609"/>
                  </a:cubicBezTo>
                  <a:lnTo>
                    <a:pt x="651438" y="683631"/>
                  </a:lnTo>
                  <a:lnTo>
                    <a:pt x="651207" y="683491"/>
                  </a:lnTo>
                  <a:cubicBezTo>
                    <a:pt x="690155" y="618892"/>
                    <a:pt x="705521" y="543649"/>
                    <a:pt x="696117" y="470245"/>
                  </a:cubicBezTo>
                  <a:lnTo>
                    <a:pt x="693155" y="454285"/>
                  </a:lnTo>
                  <a:lnTo>
                    <a:pt x="671732" y="458667"/>
                  </a:lnTo>
                  <a:cubicBezTo>
                    <a:pt x="542030" y="490626"/>
                    <a:pt x="439410" y="592360"/>
                    <a:pt x="407304" y="723490"/>
                  </a:cubicBezTo>
                  <a:lnTo>
                    <a:pt x="401713" y="751454"/>
                  </a:lnTo>
                  <a:cubicBezTo>
                    <a:pt x="401634" y="753050"/>
                    <a:pt x="401556" y="754647"/>
                    <a:pt x="401477" y="756243"/>
                  </a:cubicBezTo>
                  <a:cubicBezTo>
                    <a:pt x="400743" y="761240"/>
                    <a:pt x="399511" y="766245"/>
                    <a:pt x="397750" y="771194"/>
                  </a:cubicBezTo>
                  <a:cubicBezTo>
                    <a:pt x="383664" y="810784"/>
                    <a:pt x="341111" y="831802"/>
                    <a:pt x="302707" y="818138"/>
                  </a:cubicBezTo>
                  <a:cubicBezTo>
                    <a:pt x="269103" y="806181"/>
                    <a:pt x="249809" y="771634"/>
                    <a:pt x="254948" y="736661"/>
                  </a:cubicBezTo>
                  <a:lnTo>
                    <a:pt x="256270" y="731356"/>
                  </a:lnTo>
                  <a:cubicBezTo>
                    <a:pt x="256246" y="731352"/>
                    <a:pt x="256223" y="731349"/>
                    <a:pt x="256199" y="731345"/>
                  </a:cubicBezTo>
                  <a:cubicBezTo>
                    <a:pt x="258460" y="716843"/>
                    <a:pt x="261324" y="702556"/>
                    <a:pt x="264763" y="688509"/>
                  </a:cubicBezTo>
                  <a:cubicBezTo>
                    <a:pt x="268202" y="674462"/>
                    <a:pt x="272217" y="660655"/>
                    <a:pt x="276781" y="647112"/>
                  </a:cubicBezTo>
                  <a:cubicBezTo>
                    <a:pt x="300738" y="576016"/>
                    <a:pt x="339813" y="512224"/>
                    <a:pt x="390099" y="459372"/>
                  </a:cubicBezTo>
                  <a:lnTo>
                    <a:pt x="411728" y="438953"/>
                  </a:lnTo>
                  <a:lnTo>
                    <a:pt x="385461" y="455208"/>
                  </a:lnTo>
                  <a:cubicBezTo>
                    <a:pt x="316536" y="501741"/>
                    <a:pt x="260230" y="567651"/>
                    <a:pt x="225380" y="647942"/>
                  </a:cubicBezTo>
                  <a:lnTo>
                    <a:pt x="224823" y="647701"/>
                  </a:lnTo>
                  <a:lnTo>
                    <a:pt x="220670" y="658767"/>
                  </a:lnTo>
                  <a:cubicBezTo>
                    <a:pt x="203771" y="693116"/>
                    <a:pt x="165417" y="712083"/>
                    <a:pt x="128208" y="702113"/>
                  </a:cubicBezTo>
                  <a:cubicBezTo>
                    <a:pt x="85684" y="690719"/>
                    <a:pt x="60762" y="645844"/>
                    <a:pt x="72541" y="601881"/>
                  </a:cubicBezTo>
                  <a:cubicBezTo>
                    <a:pt x="74014" y="596387"/>
                    <a:pt x="75990" y="591166"/>
                    <a:pt x="78403" y="586258"/>
                  </a:cubicBezTo>
                  <a:lnTo>
                    <a:pt x="80406" y="583018"/>
                  </a:lnTo>
                  <a:lnTo>
                    <a:pt x="101589" y="539257"/>
                  </a:lnTo>
                  <a:cubicBezTo>
                    <a:pt x="157119" y="435710"/>
                    <a:pt x="240256" y="352799"/>
                    <a:pt x="338864" y="297383"/>
                  </a:cubicBezTo>
                  <a:lnTo>
                    <a:pt x="357647" y="287949"/>
                  </a:lnTo>
                  <a:lnTo>
                    <a:pt x="343458" y="292335"/>
                  </a:lnTo>
                  <a:cubicBezTo>
                    <a:pt x="275650" y="316246"/>
                    <a:pt x="213088" y="356241"/>
                    <a:pt x="161922" y="410919"/>
                  </a:cubicBezTo>
                  <a:lnTo>
                    <a:pt x="139708" y="436843"/>
                  </a:lnTo>
                  <a:lnTo>
                    <a:pt x="135534" y="443311"/>
                  </a:lnTo>
                  <a:cubicBezTo>
                    <a:pt x="117653" y="465651"/>
                    <a:pt x="86912" y="476451"/>
                    <a:pt x="56630" y="468337"/>
                  </a:cubicBezTo>
                  <a:cubicBezTo>
                    <a:pt x="16254" y="457518"/>
                    <a:pt x="-8016" y="417171"/>
                    <a:pt x="2421" y="378221"/>
                  </a:cubicBezTo>
                  <a:cubicBezTo>
                    <a:pt x="5030" y="368482"/>
                    <a:pt x="9561" y="359754"/>
                    <a:pt x="15522" y="352307"/>
                  </a:cubicBezTo>
                  <a:lnTo>
                    <a:pt x="18352" y="349413"/>
                  </a:lnTo>
                  <a:lnTo>
                    <a:pt x="53052" y="308919"/>
                  </a:lnTo>
                  <a:cubicBezTo>
                    <a:pt x="129389" y="227342"/>
                    <a:pt x="224850" y="170410"/>
                    <a:pt x="327829" y="140770"/>
                  </a:cubicBezTo>
                  <a:lnTo>
                    <a:pt x="343304" y="137044"/>
                  </a:lnTo>
                  <a:lnTo>
                    <a:pt x="345517" y="134420"/>
                  </a:lnTo>
                  <a:lnTo>
                    <a:pt x="330628" y="134954"/>
                  </a:lnTo>
                  <a:cubicBezTo>
                    <a:pt x="309965" y="136377"/>
                    <a:pt x="289277" y="139167"/>
                    <a:pt x="268693" y="143365"/>
                  </a:cubicBezTo>
                  <a:lnTo>
                    <a:pt x="241534" y="149919"/>
                  </a:lnTo>
                  <a:lnTo>
                    <a:pt x="238463" y="151081"/>
                  </a:lnTo>
                  <a:cubicBezTo>
                    <a:pt x="229808" y="153447"/>
                    <a:pt x="220516" y="154210"/>
                    <a:pt x="211000" y="153057"/>
                  </a:cubicBezTo>
                  <a:cubicBezTo>
                    <a:pt x="172932" y="148444"/>
                    <a:pt x="145681" y="114935"/>
                    <a:pt x="150130" y="78210"/>
                  </a:cubicBezTo>
                  <a:cubicBezTo>
                    <a:pt x="150965" y="71325"/>
                    <a:pt x="152853" y="64815"/>
                    <a:pt x="155625" y="58812"/>
                  </a:cubicBezTo>
                  <a:cubicBezTo>
                    <a:pt x="163936" y="40805"/>
                    <a:pt x="180179" y="27365"/>
                    <a:pt x="199650" y="22042"/>
                  </a:cubicBezTo>
                  <a:lnTo>
                    <a:pt x="205333" y="21065"/>
                  </a:lnTo>
                  <a:lnTo>
                    <a:pt x="241981" y="12220"/>
                  </a:lnTo>
                  <a:cubicBezTo>
                    <a:pt x="288201" y="2795"/>
                    <a:pt x="334828" y="-1103"/>
                    <a:pt x="380983" y="267"/>
                  </a:cubicBezTo>
                  <a:cubicBezTo>
                    <a:pt x="427138" y="1637"/>
                    <a:pt x="472821" y="8276"/>
                    <a:pt x="517153" y="19922"/>
                  </a:cubicBezTo>
                  <a:lnTo>
                    <a:pt x="548943" y="29383"/>
                  </a:lnTo>
                  <a:lnTo>
                    <a:pt x="572035" y="24649"/>
                  </a:lnTo>
                  <a:cubicBezTo>
                    <a:pt x="603388" y="19562"/>
                    <a:pt x="636482" y="16839"/>
                    <a:pt x="670688" y="16840"/>
                  </a:cubicBezTo>
                  <a:cubicBezTo>
                    <a:pt x="782637" y="16839"/>
                    <a:pt x="882663" y="46001"/>
                    <a:pt x="948758" y="91751"/>
                  </a:cubicBezTo>
                  <a:lnTo>
                    <a:pt x="965169" y="104288"/>
                  </a:lnTo>
                  <a:lnTo>
                    <a:pt x="1173157" y="153171"/>
                  </a:lnTo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80284D7C-CEEF-031F-4280-FE6965F4AA37}"/>
                </a:ext>
              </a:extLst>
            </p:cNvPr>
            <p:cNvSpPr/>
            <p:nvPr/>
          </p:nvSpPr>
          <p:spPr bwMode="auto">
            <a:xfrm>
              <a:off x="-3367370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CA79E865-C413-0A26-269D-07F17A1B71CD}"/>
              </a:ext>
            </a:extLst>
          </p:cNvPr>
          <p:cNvGrpSpPr/>
          <p:nvPr/>
        </p:nvGrpSpPr>
        <p:grpSpPr>
          <a:xfrm>
            <a:off x="2486143" y="5394068"/>
            <a:ext cx="3913187" cy="4059432"/>
            <a:chOff x="1013460" y="932767"/>
            <a:chExt cx="7879080" cy="5209923"/>
          </a:xfrm>
        </p:grpSpPr>
        <p:sp>
          <p:nvSpPr>
            <p:cNvPr id="125" name="テキスト ボックス 124">
              <a:extLst>
                <a:ext uri="{FF2B5EF4-FFF2-40B4-BE49-F238E27FC236}">
                  <a16:creationId xmlns:a16="http://schemas.microsoft.com/office/drawing/2014/main" id="{D9906983-A8E1-6971-3086-7F551E87D1AD}"/>
                </a:ext>
              </a:extLst>
            </p:cNvPr>
            <p:cNvSpPr txBox="1"/>
            <p:nvPr/>
          </p:nvSpPr>
          <p:spPr>
            <a:xfrm>
              <a:off x="1013460" y="5256726"/>
              <a:ext cx="7879080" cy="8859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46A991FF-B257-8D98-5D5A-378021211127}"/>
                </a:ext>
              </a:extLst>
            </p:cNvPr>
            <p:cNvGrpSpPr/>
            <p:nvPr/>
          </p:nvGrpSpPr>
          <p:grpSpPr>
            <a:xfrm>
              <a:off x="1013460" y="932767"/>
              <a:ext cx="7879080" cy="4122718"/>
              <a:chOff x="1013460" y="931421"/>
              <a:chExt cx="7879080" cy="3843414"/>
            </a:xfrm>
          </p:grpSpPr>
          <p:sp>
            <p:nvSpPr>
              <p:cNvPr id="127" name="テキスト ボックス 126">
                <a:extLst>
                  <a:ext uri="{FF2B5EF4-FFF2-40B4-BE49-F238E27FC236}">
                    <a16:creationId xmlns:a16="http://schemas.microsoft.com/office/drawing/2014/main" id="{1779BD76-21F7-E923-C4F4-994D092551F1}"/>
                  </a:ext>
                </a:extLst>
              </p:cNvPr>
              <p:cNvSpPr txBox="1"/>
              <p:nvPr/>
            </p:nvSpPr>
            <p:spPr>
              <a:xfrm>
                <a:off x="1013460" y="4070713"/>
                <a:ext cx="7879080" cy="7041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rPr>
                  <a:t>クレーム対象案件になります！</a:t>
                </a:r>
                <a:endParaRPr lang="en-US" altLang="ja-JP" sz="5400" dirty="0">
                  <a:ln w="28575">
                    <a:noFill/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128" name="テキスト ボックス 127">
                <a:extLst>
                  <a:ext uri="{FF2B5EF4-FFF2-40B4-BE49-F238E27FC236}">
                    <a16:creationId xmlns:a16="http://schemas.microsoft.com/office/drawing/2014/main" id="{37035B6E-3823-5339-633A-899F23DE59D0}"/>
                  </a:ext>
                </a:extLst>
              </p:cNvPr>
              <p:cNvSpPr txBox="1"/>
              <p:nvPr/>
            </p:nvSpPr>
            <p:spPr>
              <a:xfrm>
                <a:off x="1013460" y="931421"/>
                <a:ext cx="7879080" cy="29524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投げ入れないで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60137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641</TotalTime>
  <Words>90</Words>
  <Application>Microsoft Office PowerPoint</Application>
  <PresentationFormat>A4 210 x 297 mm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ポスト投函物を投げ入れないでくださいの貼り紙</dc:title>
  <dc:subject>ポスト投函物を投げ入れないでくださいの貼り紙</dc:subject>
  <dc:creator>でじけろお</dc:creator>
  <cp:lastModifiedBy>Keroo</cp:lastModifiedBy>
  <cp:revision>1</cp:revision>
  <dcterms:created xsi:type="dcterms:W3CDTF">2014-12-04T06:28:15Z</dcterms:created>
  <dcterms:modified xsi:type="dcterms:W3CDTF">2025-09-25T02:15:10Z</dcterms:modified>
  <cp:version>1</cp:version>
</cp:coreProperties>
</file>